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89315" autoAdjust="0"/>
  </p:normalViewPr>
  <p:slideViewPr>
    <p:cSldViewPr snapToGrid="0" snapToObjects="1">
      <p:cViewPr varScale="1">
        <p:scale>
          <a:sx n="78" d="100"/>
          <a:sy n="78" d="100"/>
        </p:scale>
        <p:origin x="3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6787C1-2F3E-4980-AE3B-69D9F0633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8693150"/>
            <a:ext cx="2492744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093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302765-44EB-4C4C-A1CB-79E60E5E4B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BFDE-5A8A-4579-9238-B1BEA6FC1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19</cp:revision>
  <dcterms:created xsi:type="dcterms:W3CDTF">2021-08-16T14:05:22Z</dcterms:created>
  <dcterms:modified xsi:type="dcterms:W3CDTF">2023-05-01T17:39:04Z</dcterms:modified>
</cp:coreProperties>
</file>