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1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1223"/>
    <p:restoredTop sz="92799" autoAdjust="0"/>
  </p:normalViewPr>
  <p:slideViewPr>
    <p:cSldViewPr snapToGrid="0" snapToObjects="1">
      <p:cViewPr varScale="1">
        <p:scale>
          <a:sx n="78" d="100"/>
          <a:sy n="78" d="100"/>
        </p:scale>
        <p:origin x="31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2F972-E18E-454E-9E18-6EAC8231D96D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E72CB-6BA3-F849-A930-926630D00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92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add your local contact information, click inside the text box that says, “insert contact information” and begin typing.</a:t>
            </a:r>
          </a:p>
          <a:p>
            <a:r>
              <a:rPr lang="en-US"/>
              <a:t>To add your logo, click on the box that says, “Click to insert logo.” You will be prompted to select a logo from your files.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E72CB-6BA3-F849-A930-926630D00D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23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06C003C-06B8-4EF1-8576-3A1D40158E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1705C24-6FE1-6040-A82B-36C1CE3ED12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61973" y="8693150"/>
            <a:ext cx="1415540" cy="8397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insert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1E9369-1A8C-4C55-83B3-0843C5355A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50365" y="8693150"/>
            <a:ext cx="1823717" cy="8397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93562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88E2C-88CF-784E-9F2E-F2D0FFE0CE0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530C1-15D8-D446-825D-A2B54607D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0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0C3C028-BF85-44B0-BA79-81625E97B8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22EAE-B9A3-4B2F-8D47-000C557789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17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2926</TotalTime>
  <Words>55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Flores (GMMB)</dc:creator>
  <cp:lastModifiedBy>Miranda Catarevas (GMMB)</cp:lastModifiedBy>
  <cp:revision>21</cp:revision>
  <dcterms:created xsi:type="dcterms:W3CDTF">2021-08-16T14:05:22Z</dcterms:created>
  <dcterms:modified xsi:type="dcterms:W3CDTF">2023-05-01T17:44:39Z</dcterms:modified>
</cp:coreProperties>
</file>