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ra Johnson" initials="CJ" lastIdx="1" clrIdx="0">
    <p:extLst>
      <p:ext uri="{19B8F6BF-5375-455C-9EA6-DF929625EA0E}">
        <p15:presenceInfo xmlns:p15="http://schemas.microsoft.com/office/powerpoint/2012/main" userId="S::cjohnson@healthliteracy.media::60645380-4b5f-45e7-a595-eeef65d476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EBD"/>
    <a:srgbClr val="FFF07D"/>
    <a:srgbClr val="F28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9D8AC-A9E9-4700-BB0D-8D396D96803C}" v="104" dt="2021-09-06T06:10:20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75" d="100"/>
          <a:sy n="75" d="100"/>
        </p:scale>
        <p:origin x="13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ra Johnson" userId="60645380-4b5f-45e7-a595-eeef65d4767b" providerId="ADAL" clId="{AC09D8AC-A9E9-4700-BB0D-8D396D96803C}"/>
    <pc:docChg chg="undo custSel modSld modMainMaster">
      <pc:chgData name="Candra Johnson" userId="60645380-4b5f-45e7-a595-eeef65d4767b" providerId="ADAL" clId="{AC09D8AC-A9E9-4700-BB0D-8D396D96803C}" dt="2021-09-06T06:11:08.152" v="596" actId="1592"/>
      <pc:docMkLst>
        <pc:docMk/>
      </pc:docMkLst>
      <pc:sldChg chg="addSp delSp modSp mod addCm delCm modCm chgLayout">
        <pc:chgData name="Candra Johnson" userId="60645380-4b5f-45e7-a595-eeef65d4767b" providerId="ADAL" clId="{AC09D8AC-A9E9-4700-BB0D-8D396D96803C}" dt="2021-09-06T06:11:08.152" v="596" actId="1592"/>
        <pc:sldMkLst>
          <pc:docMk/>
          <pc:sldMk cId="109857222" sldId="256"/>
        </pc:sldMkLst>
        <pc:spChg chg="del">
          <ac:chgData name="Candra Johnson" userId="60645380-4b5f-45e7-a595-eeef65d4767b" providerId="ADAL" clId="{AC09D8AC-A9E9-4700-BB0D-8D396D96803C}" dt="2021-09-06T05:23:07.495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andra Johnson" userId="60645380-4b5f-45e7-a595-eeef65d4767b" providerId="ADAL" clId="{AC09D8AC-A9E9-4700-BB0D-8D396D96803C}" dt="2021-09-06T05:23:07.495" v="0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Candra Johnson" userId="60645380-4b5f-45e7-a595-eeef65d4767b" providerId="ADAL" clId="{AC09D8AC-A9E9-4700-BB0D-8D396D96803C}" dt="2021-09-06T05:42:56.205" v="165" actId="207"/>
          <ac:spMkLst>
            <pc:docMk/>
            <pc:sldMk cId="109857222" sldId="256"/>
            <ac:spMk id="4" creationId="{1157F798-839D-46B2-9B1B-BEB7CFE13EC1}"/>
          </ac:spMkLst>
        </pc:spChg>
        <pc:spChg chg="add del mod">
          <ac:chgData name="Candra Johnson" userId="60645380-4b5f-45e7-a595-eeef65d4767b" providerId="ADAL" clId="{AC09D8AC-A9E9-4700-BB0D-8D396D96803C}" dt="2021-09-06T05:25:39.622" v="7" actId="478"/>
          <ac:spMkLst>
            <pc:docMk/>
            <pc:sldMk cId="109857222" sldId="256"/>
            <ac:spMk id="6" creationId="{18AF6638-0925-405C-A910-034D6EF338D8}"/>
          </ac:spMkLst>
        </pc:spChg>
        <pc:spChg chg="add mod">
          <ac:chgData name="Candra Johnson" userId="60645380-4b5f-45e7-a595-eeef65d4767b" providerId="ADAL" clId="{AC09D8AC-A9E9-4700-BB0D-8D396D96803C}" dt="2021-09-06T05:43:50.117" v="175" actId="1076"/>
          <ac:spMkLst>
            <pc:docMk/>
            <pc:sldMk cId="109857222" sldId="256"/>
            <ac:spMk id="7" creationId="{6FAD773E-DF00-4676-9C30-A20632981836}"/>
          </ac:spMkLst>
        </pc:spChg>
        <pc:spChg chg="add mod">
          <ac:chgData name="Candra Johnson" userId="60645380-4b5f-45e7-a595-eeef65d4767b" providerId="ADAL" clId="{AC09D8AC-A9E9-4700-BB0D-8D396D96803C}" dt="2021-09-06T05:45:25.617" v="189" actId="1076"/>
          <ac:spMkLst>
            <pc:docMk/>
            <pc:sldMk cId="109857222" sldId="256"/>
            <ac:spMk id="8" creationId="{CC95B5F8-D5A2-4882-A3CB-38685C5F4B22}"/>
          </ac:spMkLst>
        </pc:spChg>
        <pc:spChg chg="add del mod">
          <ac:chgData name="Candra Johnson" userId="60645380-4b5f-45e7-a595-eeef65d4767b" providerId="ADAL" clId="{AC09D8AC-A9E9-4700-BB0D-8D396D96803C}" dt="2021-09-06T05:25:39.622" v="7" actId="478"/>
          <ac:spMkLst>
            <pc:docMk/>
            <pc:sldMk cId="109857222" sldId="256"/>
            <ac:spMk id="9" creationId="{36A96953-1D4A-4F8D-A705-4333D7786D86}"/>
          </ac:spMkLst>
        </pc:spChg>
        <pc:spChg chg="add del mod">
          <ac:chgData name="Candra Johnson" userId="60645380-4b5f-45e7-a595-eeef65d4767b" providerId="ADAL" clId="{AC09D8AC-A9E9-4700-BB0D-8D396D96803C}" dt="2021-09-06T05:35:34.350" v="138" actId="478"/>
          <ac:spMkLst>
            <pc:docMk/>
            <pc:sldMk cId="109857222" sldId="256"/>
            <ac:spMk id="10" creationId="{465EBE82-8F0D-454A-9D48-5C6B16564A78}"/>
          </ac:spMkLst>
        </pc:spChg>
        <pc:spChg chg="add del mod">
          <ac:chgData name="Candra Johnson" userId="60645380-4b5f-45e7-a595-eeef65d4767b" providerId="ADAL" clId="{AC09D8AC-A9E9-4700-BB0D-8D396D96803C}" dt="2021-09-06T05:35:57.190" v="141" actId="478"/>
          <ac:spMkLst>
            <pc:docMk/>
            <pc:sldMk cId="109857222" sldId="256"/>
            <ac:spMk id="12" creationId="{3B6C94A0-A074-4744-BE71-5C81C772F13D}"/>
          </ac:spMkLst>
        </pc:spChg>
        <pc:spChg chg="add mod">
          <ac:chgData name="Candra Johnson" userId="60645380-4b5f-45e7-a595-eeef65d4767b" providerId="ADAL" clId="{AC09D8AC-A9E9-4700-BB0D-8D396D96803C}" dt="2021-09-06T05:27:37.816" v="25" actId="207"/>
          <ac:spMkLst>
            <pc:docMk/>
            <pc:sldMk cId="109857222" sldId="256"/>
            <ac:spMk id="13" creationId="{A5DA7D0E-1E8F-40D8-891D-0C40A9CF7A0F}"/>
          </ac:spMkLst>
        </pc:spChg>
        <pc:spChg chg="add del mod">
          <ac:chgData name="Candra Johnson" userId="60645380-4b5f-45e7-a595-eeef65d4767b" providerId="ADAL" clId="{AC09D8AC-A9E9-4700-BB0D-8D396D96803C}" dt="2021-09-06T05:35:57.190" v="141" actId="478"/>
          <ac:spMkLst>
            <pc:docMk/>
            <pc:sldMk cId="109857222" sldId="256"/>
            <ac:spMk id="14" creationId="{65ACBCBC-E5A5-495C-A457-4E18DD1A81BE}"/>
          </ac:spMkLst>
        </pc:spChg>
        <pc:spChg chg="add del mod">
          <ac:chgData name="Candra Johnson" userId="60645380-4b5f-45e7-a595-eeef65d4767b" providerId="ADAL" clId="{AC09D8AC-A9E9-4700-BB0D-8D396D96803C}" dt="2021-09-06T05:35:34.350" v="138" actId="478"/>
          <ac:spMkLst>
            <pc:docMk/>
            <pc:sldMk cId="109857222" sldId="256"/>
            <ac:spMk id="16" creationId="{FD6429C3-2108-4270-80F9-E6D5011F5BC6}"/>
          </ac:spMkLst>
        </pc:spChg>
        <pc:spChg chg="add del mod">
          <ac:chgData name="Candra Johnson" userId="60645380-4b5f-45e7-a595-eeef65d4767b" providerId="ADAL" clId="{AC09D8AC-A9E9-4700-BB0D-8D396D96803C}" dt="2021-09-06T06:05:17.523" v="536" actId="478"/>
          <ac:spMkLst>
            <pc:docMk/>
            <pc:sldMk cId="109857222" sldId="256"/>
            <ac:spMk id="17" creationId="{184481A9-31FA-4025-BDF7-F80E1FD1141E}"/>
          </ac:spMkLst>
        </pc:spChg>
        <pc:spChg chg="add del mod">
          <ac:chgData name="Candra Johnson" userId="60645380-4b5f-45e7-a595-eeef65d4767b" providerId="ADAL" clId="{AC09D8AC-A9E9-4700-BB0D-8D396D96803C}" dt="2021-09-06T06:05:13.707" v="534" actId="478"/>
          <ac:spMkLst>
            <pc:docMk/>
            <pc:sldMk cId="109857222" sldId="256"/>
            <ac:spMk id="18" creationId="{9363F8C7-208C-4811-839C-1376411CC31B}"/>
          </ac:spMkLst>
        </pc:spChg>
        <pc:spChg chg="add del mod">
          <ac:chgData name="Candra Johnson" userId="60645380-4b5f-45e7-a595-eeef65d4767b" providerId="ADAL" clId="{AC09D8AC-A9E9-4700-BB0D-8D396D96803C}" dt="2021-09-06T06:05:13.707" v="534" actId="478"/>
          <ac:spMkLst>
            <pc:docMk/>
            <pc:sldMk cId="109857222" sldId="256"/>
            <ac:spMk id="19" creationId="{7BC14002-0444-4397-BB28-151810292C00}"/>
          </ac:spMkLst>
        </pc:spChg>
        <pc:spChg chg="add mod">
          <ac:chgData name="Candra Johnson" userId="60645380-4b5f-45e7-a595-eeef65d4767b" providerId="ADAL" clId="{AC09D8AC-A9E9-4700-BB0D-8D396D96803C}" dt="2021-09-06T05:57:19.782" v="327" actId="1076"/>
          <ac:spMkLst>
            <pc:docMk/>
            <pc:sldMk cId="109857222" sldId="256"/>
            <ac:spMk id="20" creationId="{E53ECDCB-23D4-4C04-A865-B0447B1973F0}"/>
          </ac:spMkLst>
        </pc:spChg>
        <pc:spChg chg="add del mod ord">
          <ac:chgData name="Candra Johnson" userId="60645380-4b5f-45e7-a595-eeef65d4767b" providerId="ADAL" clId="{AC09D8AC-A9E9-4700-BB0D-8D396D96803C}" dt="2021-09-06T06:08:35.186" v="576" actId="167"/>
          <ac:spMkLst>
            <pc:docMk/>
            <pc:sldMk cId="109857222" sldId="256"/>
            <ac:spMk id="21" creationId="{93D9D1F0-9B8B-4EF6-90EA-977ABCE4DB7E}"/>
          </ac:spMkLst>
        </pc:spChg>
        <pc:spChg chg="add del mod">
          <ac:chgData name="Candra Johnson" userId="60645380-4b5f-45e7-a595-eeef65d4767b" providerId="ADAL" clId="{AC09D8AC-A9E9-4700-BB0D-8D396D96803C}" dt="2021-09-06T05:58:46.819" v="355" actId="20577"/>
          <ac:spMkLst>
            <pc:docMk/>
            <pc:sldMk cId="109857222" sldId="256"/>
            <ac:spMk id="22" creationId="{2659F04A-255A-4E43-A8AD-B7AF17F155C4}"/>
          </ac:spMkLst>
        </pc:spChg>
        <pc:spChg chg="add del mod">
          <ac:chgData name="Candra Johnson" userId="60645380-4b5f-45e7-a595-eeef65d4767b" providerId="ADAL" clId="{AC09D8AC-A9E9-4700-BB0D-8D396D96803C}" dt="2021-09-06T06:10:20.469" v="595" actId="164"/>
          <ac:spMkLst>
            <pc:docMk/>
            <pc:sldMk cId="109857222" sldId="256"/>
            <ac:spMk id="23" creationId="{31D0B7C7-6FF3-4547-A81F-D2CBA412CB8C}"/>
          </ac:spMkLst>
        </pc:spChg>
        <pc:spChg chg="add del mod">
          <ac:chgData name="Candra Johnson" userId="60645380-4b5f-45e7-a595-eeef65d4767b" providerId="ADAL" clId="{AC09D8AC-A9E9-4700-BB0D-8D396D96803C}" dt="2021-09-06T06:00:03.988" v="372" actId="478"/>
          <ac:spMkLst>
            <pc:docMk/>
            <pc:sldMk cId="109857222" sldId="256"/>
            <ac:spMk id="24" creationId="{262BFCBE-9AA7-4CBE-835B-5433B84337F7}"/>
          </ac:spMkLst>
        </pc:spChg>
        <pc:spChg chg="add mod">
          <ac:chgData name="Candra Johnson" userId="60645380-4b5f-45e7-a595-eeef65d4767b" providerId="ADAL" clId="{AC09D8AC-A9E9-4700-BB0D-8D396D96803C}" dt="2021-09-06T05:55:05.984" v="308" actId="1076"/>
          <ac:spMkLst>
            <pc:docMk/>
            <pc:sldMk cId="109857222" sldId="256"/>
            <ac:spMk id="25" creationId="{1A25AC6F-5885-4818-8B9A-7A87C5389577}"/>
          </ac:spMkLst>
        </pc:spChg>
        <pc:spChg chg="add del">
          <ac:chgData name="Candra Johnson" userId="60645380-4b5f-45e7-a595-eeef65d4767b" providerId="ADAL" clId="{AC09D8AC-A9E9-4700-BB0D-8D396D96803C}" dt="2021-09-06T05:30:52.976" v="67" actId="22"/>
          <ac:spMkLst>
            <pc:docMk/>
            <pc:sldMk cId="109857222" sldId="256"/>
            <ac:spMk id="28" creationId="{AE1E5EEC-6DF8-473B-BF12-6BF060271B68}"/>
          </ac:spMkLst>
        </pc:spChg>
        <pc:spChg chg="add mod">
          <ac:chgData name="Candra Johnson" userId="60645380-4b5f-45e7-a595-eeef65d4767b" providerId="ADAL" clId="{AC09D8AC-A9E9-4700-BB0D-8D396D96803C}" dt="2021-09-06T05:55:05.984" v="308" actId="1076"/>
          <ac:spMkLst>
            <pc:docMk/>
            <pc:sldMk cId="109857222" sldId="256"/>
            <ac:spMk id="30" creationId="{9911477E-55C0-41F3-93C6-E4637A62CD70}"/>
          </ac:spMkLst>
        </pc:spChg>
        <pc:spChg chg="add mod">
          <ac:chgData name="Candra Johnson" userId="60645380-4b5f-45e7-a595-eeef65d4767b" providerId="ADAL" clId="{AC09D8AC-A9E9-4700-BB0D-8D396D96803C}" dt="2021-09-06T06:07:02.761" v="562" actId="1076"/>
          <ac:spMkLst>
            <pc:docMk/>
            <pc:sldMk cId="109857222" sldId="256"/>
            <ac:spMk id="31" creationId="{BD904FDF-0A59-4432-B830-FFEC5BA87AE0}"/>
          </ac:spMkLst>
        </pc:spChg>
        <pc:spChg chg="add mod">
          <ac:chgData name="Candra Johnson" userId="60645380-4b5f-45e7-a595-eeef65d4767b" providerId="ADAL" clId="{AC09D8AC-A9E9-4700-BB0D-8D396D96803C}" dt="2021-09-06T06:06:49.086" v="559" actId="1076"/>
          <ac:spMkLst>
            <pc:docMk/>
            <pc:sldMk cId="109857222" sldId="256"/>
            <ac:spMk id="32" creationId="{525AB7C6-84A4-4EE3-B2EC-7A27E0818D8E}"/>
          </ac:spMkLst>
        </pc:spChg>
        <pc:spChg chg="add mod">
          <ac:chgData name="Candra Johnson" userId="60645380-4b5f-45e7-a595-eeef65d4767b" providerId="ADAL" clId="{AC09D8AC-A9E9-4700-BB0D-8D396D96803C}" dt="2021-09-06T06:06:00.844" v="546" actId="1076"/>
          <ac:spMkLst>
            <pc:docMk/>
            <pc:sldMk cId="109857222" sldId="256"/>
            <ac:spMk id="33" creationId="{45C78555-C6EF-4699-8746-E18E28643E6B}"/>
          </ac:spMkLst>
        </pc:spChg>
        <pc:spChg chg="add mod">
          <ac:chgData name="Candra Johnson" userId="60645380-4b5f-45e7-a595-eeef65d4767b" providerId="ADAL" clId="{AC09D8AC-A9E9-4700-BB0D-8D396D96803C}" dt="2021-09-06T05:46:34.568" v="212" actId="1076"/>
          <ac:spMkLst>
            <pc:docMk/>
            <pc:sldMk cId="109857222" sldId="256"/>
            <ac:spMk id="43" creationId="{3648988F-B091-486F-913C-3AE0374073FC}"/>
          </ac:spMkLst>
        </pc:spChg>
        <pc:spChg chg="add del mod">
          <ac:chgData name="Candra Johnson" userId="60645380-4b5f-45e7-a595-eeef65d4767b" providerId="ADAL" clId="{AC09D8AC-A9E9-4700-BB0D-8D396D96803C}" dt="2021-09-06T06:00:03.988" v="372" actId="478"/>
          <ac:spMkLst>
            <pc:docMk/>
            <pc:sldMk cId="109857222" sldId="256"/>
            <ac:spMk id="45" creationId="{C92280B5-86BF-4132-9376-DAA53F3379AF}"/>
          </ac:spMkLst>
        </pc:spChg>
        <pc:spChg chg="add del mod ord">
          <ac:chgData name="Candra Johnson" userId="60645380-4b5f-45e7-a595-eeef65d4767b" providerId="ADAL" clId="{AC09D8AC-A9E9-4700-BB0D-8D396D96803C}" dt="2021-09-06T06:09:45.243" v="588" actId="478"/>
          <ac:spMkLst>
            <pc:docMk/>
            <pc:sldMk cId="109857222" sldId="256"/>
            <ac:spMk id="46" creationId="{79E94FB9-35E8-49FA-B5AD-3250D87674F4}"/>
          </ac:spMkLst>
        </pc:spChg>
        <pc:spChg chg="add mod">
          <ac:chgData name="Candra Johnson" userId="60645380-4b5f-45e7-a595-eeef65d4767b" providerId="ADAL" clId="{AC09D8AC-A9E9-4700-BB0D-8D396D96803C}" dt="2021-09-06T06:10:20.469" v="595" actId="164"/>
          <ac:spMkLst>
            <pc:docMk/>
            <pc:sldMk cId="109857222" sldId="256"/>
            <ac:spMk id="47" creationId="{A34A7405-32DB-42D2-BC6F-535826D9AE4A}"/>
          </ac:spMkLst>
        </pc:spChg>
        <pc:spChg chg="add del mod">
          <ac:chgData name="Candra Johnson" userId="60645380-4b5f-45e7-a595-eeef65d4767b" providerId="ADAL" clId="{AC09D8AC-A9E9-4700-BB0D-8D396D96803C}" dt="2021-09-06T06:00:03.988" v="372" actId="478"/>
          <ac:spMkLst>
            <pc:docMk/>
            <pc:sldMk cId="109857222" sldId="256"/>
            <ac:spMk id="48" creationId="{7284009D-BA83-4214-9D88-44E2D2168426}"/>
          </ac:spMkLst>
        </pc:spChg>
        <pc:spChg chg="add del mod">
          <ac:chgData name="Candra Johnson" userId="60645380-4b5f-45e7-a595-eeef65d4767b" providerId="ADAL" clId="{AC09D8AC-A9E9-4700-BB0D-8D396D96803C}" dt="2021-09-06T06:05:13.707" v="534" actId="478"/>
          <ac:spMkLst>
            <pc:docMk/>
            <pc:sldMk cId="109857222" sldId="256"/>
            <ac:spMk id="50" creationId="{75FF9D08-4226-4FE1-8757-DF75C764E679}"/>
          </ac:spMkLst>
        </pc:spChg>
        <pc:spChg chg="add del">
          <ac:chgData name="Candra Johnson" userId="60645380-4b5f-45e7-a595-eeef65d4767b" providerId="ADAL" clId="{AC09D8AC-A9E9-4700-BB0D-8D396D96803C}" dt="2021-09-06T05:56:03.514" v="314" actId="478"/>
          <ac:spMkLst>
            <pc:docMk/>
            <pc:sldMk cId="109857222" sldId="256"/>
            <ac:spMk id="54" creationId="{F960AFA5-71E3-46AB-B484-BE64FFF931C7}"/>
          </ac:spMkLst>
        </pc:spChg>
        <pc:spChg chg="add del mod ord">
          <ac:chgData name="Candra Johnson" userId="60645380-4b5f-45e7-a595-eeef65d4767b" providerId="ADAL" clId="{AC09D8AC-A9E9-4700-BB0D-8D396D96803C}" dt="2021-09-06T06:00:03.988" v="372" actId="478"/>
          <ac:spMkLst>
            <pc:docMk/>
            <pc:sldMk cId="109857222" sldId="256"/>
            <ac:spMk id="55" creationId="{F2FFD39E-9D4F-4FC1-BB92-BE9F853597D3}"/>
          </ac:spMkLst>
        </pc:spChg>
        <pc:spChg chg="add del mod ord">
          <ac:chgData name="Candra Johnson" userId="60645380-4b5f-45e7-a595-eeef65d4767b" providerId="ADAL" clId="{AC09D8AC-A9E9-4700-BB0D-8D396D96803C}" dt="2021-09-06T06:05:15.587" v="535" actId="478"/>
          <ac:spMkLst>
            <pc:docMk/>
            <pc:sldMk cId="109857222" sldId="256"/>
            <ac:spMk id="56" creationId="{07CA4D0A-30E5-4BB0-8332-17E9CE13CBCA}"/>
          </ac:spMkLst>
        </pc:spChg>
        <pc:spChg chg="add del mod ord">
          <ac:chgData name="Candra Johnson" userId="60645380-4b5f-45e7-a595-eeef65d4767b" providerId="ADAL" clId="{AC09D8AC-A9E9-4700-BB0D-8D396D96803C}" dt="2021-09-06T06:05:08.379" v="531" actId="478"/>
          <ac:spMkLst>
            <pc:docMk/>
            <pc:sldMk cId="109857222" sldId="256"/>
            <ac:spMk id="57" creationId="{42C5777F-FAC2-4DAB-A365-EC6B4FD97A6C}"/>
          </ac:spMkLst>
        </pc:spChg>
        <pc:spChg chg="add del mod ord">
          <ac:chgData name="Candra Johnson" userId="60645380-4b5f-45e7-a595-eeef65d4767b" providerId="ADAL" clId="{AC09D8AC-A9E9-4700-BB0D-8D396D96803C}" dt="2021-09-06T06:05:08.379" v="531" actId="478"/>
          <ac:spMkLst>
            <pc:docMk/>
            <pc:sldMk cId="109857222" sldId="256"/>
            <ac:spMk id="58" creationId="{B3396D4A-2803-41DB-948D-6CDEBAB6BDDB}"/>
          </ac:spMkLst>
        </pc:spChg>
        <pc:spChg chg="add del mod ord">
          <ac:chgData name="Candra Johnson" userId="60645380-4b5f-45e7-a595-eeef65d4767b" providerId="ADAL" clId="{AC09D8AC-A9E9-4700-BB0D-8D396D96803C}" dt="2021-09-06T06:05:08.379" v="531" actId="478"/>
          <ac:spMkLst>
            <pc:docMk/>
            <pc:sldMk cId="109857222" sldId="256"/>
            <ac:spMk id="59" creationId="{DFE854D8-0052-4195-977F-8DFBB6165595}"/>
          </ac:spMkLst>
        </pc:spChg>
        <pc:spChg chg="add del mod ord">
          <ac:chgData name="Candra Johnson" userId="60645380-4b5f-45e7-a595-eeef65d4767b" providerId="ADAL" clId="{AC09D8AC-A9E9-4700-BB0D-8D396D96803C}" dt="2021-09-06T06:05:11.233" v="533" actId="6264"/>
          <ac:spMkLst>
            <pc:docMk/>
            <pc:sldMk cId="109857222" sldId="256"/>
            <ac:spMk id="60" creationId="{374AA64D-E7E0-4016-B306-BE0A6A5A05B8}"/>
          </ac:spMkLst>
        </pc:spChg>
        <pc:spChg chg="add del mod ord">
          <ac:chgData name="Candra Johnson" userId="60645380-4b5f-45e7-a595-eeef65d4767b" providerId="ADAL" clId="{AC09D8AC-A9E9-4700-BB0D-8D396D96803C}" dt="2021-09-06T06:05:11.233" v="533" actId="6264"/>
          <ac:spMkLst>
            <pc:docMk/>
            <pc:sldMk cId="109857222" sldId="256"/>
            <ac:spMk id="61" creationId="{85C4C478-F807-42F1-B9BC-164D58246499}"/>
          </ac:spMkLst>
        </pc:spChg>
        <pc:spChg chg="add del mod ord">
          <ac:chgData name="Candra Johnson" userId="60645380-4b5f-45e7-a595-eeef65d4767b" providerId="ADAL" clId="{AC09D8AC-A9E9-4700-BB0D-8D396D96803C}" dt="2021-09-06T06:05:11.233" v="533" actId="6264"/>
          <ac:spMkLst>
            <pc:docMk/>
            <pc:sldMk cId="109857222" sldId="256"/>
            <ac:spMk id="62" creationId="{E7CC3B9C-3A64-4D42-96B1-94B81D51DF51}"/>
          </ac:spMkLst>
        </pc:spChg>
        <pc:spChg chg="add del mod ord">
          <ac:chgData name="Candra Johnson" userId="60645380-4b5f-45e7-a595-eeef65d4767b" providerId="ADAL" clId="{AC09D8AC-A9E9-4700-BB0D-8D396D96803C}" dt="2021-09-06T06:05:11.233" v="533" actId="6264"/>
          <ac:spMkLst>
            <pc:docMk/>
            <pc:sldMk cId="109857222" sldId="256"/>
            <ac:spMk id="63" creationId="{E66418BB-82F0-46AA-9F0A-239D8C91C519}"/>
          </ac:spMkLst>
        </pc:spChg>
        <pc:spChg chg="add del mod ord">
          <ac:chgData name="Candra Johnson" userId="60645380-4b5f-45e7-a595-eeef65d4767b" providerId="ADAL" clId="{AC09D8AC-A9E9-4700-BB0D-8D396D96803C}" dt="2021-09-06T06:06:11.665" v="550" actId="6264"/>
          <ac:spMkLst>
            <pc:docMk/>
            <pc:sldMk cId="109857222" sldId="256"/>
            <ac:spMk id="64" creationId="{572E8BC1-5FDF-4E7C-88BA-D7046372BBCE}"/>
          </ac:spMkLst>
        </pc:spChg>
        <pc:spChg chg="add del mod ord">
          <ac:chgData name="Candra Johnson" userId="60645380-4b5f-45e7-a595-eeef65d4767b" providerId="ADAL" clId="{AC09D8AC-A9E9-4700-BB0D-8D396D96803C}" dt="2021-09-06T06:06:11.665" v="550" actId="6264"/>
          <ac:spMkLst>
            <pc:docMk/>
            <pc:sldMk cId="109857222" sldId="256"/>
            <ac:spMk id="65" creationId="{374D852D-F9DB-4FC9-BD9A-B8F948D1C1A0}"/>
          </ac:spMkLst>
        </pc:spChg>
        <pc:spChg chg="add del mod ord">
          <ac:chgData name="Candra Johnson" userId="60645380-4b5f-45e7-a595-eeef65d4767b" providerId="ADAL" clId="{AC09D8AC-A9E9-4700-BB0D-8D396D96803C}" dt="2021-09-06T06:06:11.665" v="550" actId="6264"/>
          <ac:spMkLst>
            <pc:docMk/>
            <pc:sldMk cId="109857222" sldId="256"/>
            <ac:spMk id="66" creationId="{E00881EF-1464-460E-98AE-BF2C442A36FF}"/>
          </ac:spMkLst>
        </pc:spChg>
        <pc:spChg chg="add del mod ord">
          <ac:chgData name="Candra Johnson" userId="60645380-4b5f-45e7-a595-eeef65d4767b" providerId="ADAL" clId="{AC09D8AC-A9E9-4700-BB0D-8D396D96803C}" dt="2021-09-06T06:06:11.665" v="550" actId="6264"/>
          <ac:spMkLst>
            <pc:docMk/>
            <pc:sldMk cId="109857222" sldId="256"/>
            <ac:spMk id="67" creationId="{8D697D84-B2AD-4E1E-9B9A-D8D5176C4B32}"/>
          </ac:spMkLst>
        </pc:spChg>
        <pc:spChg chg="add del mod ord">
          <ac:chgData name="Candra Johnson" userId="60645380-4b5f-45e7-a595-eeef65d4767b" providerId="ADAL" clId="{AC09D8AC-A9E9-4700-BB0D-8D396D96803C}" dt="2021-09-06T06:06:27.255" v="555" actId="6264"/>
          <ac:spMkLst>
            <pc:docMk/>
            <pc:sldMk cId="109857222" sldId="256"/>
            <ac:spMk id="68" creationId="{7FB2EDD5-9E98-439F-AA9C-F58B6829BB83}"/>
          </ac:spMkLst>
        </pc:spChg>
        <pc:spChg chg="add del mod ord">
          <ac:chgData name="Candra Johnson" userId="60645380-4b5f-45e7-a595-eeef65d4767b" providerId="ADAL" clId="{AC09D8AC-A9E9-4700-BB0D-8D396D96803C}" dt="2021-09-06T06:06:27.255" v="555" actId="6264"/>
          <ac:spMkLst>
            <pc:docMk/>
            <pc:sldMk cId="109857222" sldId="256"/>
            <ac:spMk id="69" creationId="{588419AD-00A5-43D3-B0C3-AC539F50D841}"/>
          </ac:spMkLst>
        </pc:spChg>
        <pc:spChg chg="add del mod ord">
          <ac:chgData name="Candra Johnson" userId="60645380-4b5f-45e7-a595-eeef65d4767b" providerId="ADAL" clId="{AC09D8AC-A9E9-4700-BB0D-8D396D96803C}" dt="2021-09-06T06:06:27.255" v="555" actId="6264"/>
          <ac:spMkLst>
            <pc:docMk/>
            <pc:sldMk cId="109857222" sldId="256"/>
            <ac:spMk id="70" creationId="{4AA82319-0388-4C07-A81E-DDD02619A776}"/>
          </ac:spMkLst>
        </pc:spChg>
        <pc:spChg chg="add del mod ord">
          <ac:chgData name="Candra Johnson" userId="60645380-4b5f-45e7-a595-eeef65d4767b" providerId="ADAL" clId="{AC09D8AC-A9E9-4700-BB0D-8D396D96803C}" dt="2021-09-06T06:06:27.255" v="555" actId="6264"/>
          <ac:spMkLst>
            <pc:docMk/>
            <pc:sldMk cId="109857222" sldId="256"/>
            <ac:spMk id="71" creationId="{104D843A-4037-4B2E-8DCF-424A6AD4EE8F}"/>
          </ac:spMkLst>
        </pc:spChg>
        <pc:spChg chg="add del mod ord">
          <ac:chgData name="Candra Johnson" userId="60645380-4b5f-45e7-a595-eeef65d4767b" providerId="ADAL" clId="{AC09D8AC-A9E9-4700-BB0D-8D396D96803C}" dt="2021-09-06T06:06:28.672" v="556" actId="6264"/>
          <ac:spMkLst>
            <pc:docMk/>
            <pc:sldMk cId="109857222" sldId="256"/>
            <ac:spMk id="72" creationId="{83A84E7A-FE80-44BE-8464-A6C7A654D530}"/>
          </ac:spMkLst>
        </pc:spChg>
        <pc:spChg chg="add del mod ord">
          <ac:chgData name="Candra Johnson" userId="60645380-4b5f-45e7-a595-eeef65d4767b" providerId="ADAL" clId="{AC09D8AC-A9E9-4700-BB0D-8D396D96803C}" dt="2021-09-06T06:06:28.672" v="556" actId="6264"/>
          <ac:spMkLst>
            <pc:docMk/>
            <pc:sldMk cId="109857222" sldId="256"/>
            <ac:spMk id="73" creationId="{9A632BC9-713E-4028-AE74-6F44BFD3C73E}"/>
          </ac:spMkLst>
        </pc:spChg>
        <pc:spChg chg="add del mod ord">
          <ac:chgData name="Candra Johnson" userId="60645380-4b5f-45e7-a595-eeef65d4767b" providerId="ADAL" clId="{AC09D8AC-A9E9-4700-BB0D-8D396D96803C}" dt="2021-09-06T06:06:28.672" v="556" actId="6264"/>
          <ac:spMkLst>
            <pc:docMk/>
            <pc:sldMk cId="109857222" sldId="256"/>
            <ac:spMk id="74" creationId="{62392B24-8164-4E6B-8832-C069B5C67206}"/>
          </ac:spMkLst>
        </pc:spChg>
        <pc:spChg chg="add del mod ord">
          <ac:chgData name="Candra Johnson" userId="60645380-4b5f-45e7-a595-eeef65d4767b" providerId="ADAL" clId="{AC09D8AC-A9E9-4700-BB0D-8D396D96803C}" dt="2021-09-06T06:06:28.672" v="556" actId="6264"/>
          <ac:spMkLst>
            <pc:docMk/>
            <pc:sldMk cId="109857222" sldId="256"/>
            <ac:spMk id="75" creationId="{8E35A317-2FD8-4FD5-9A31-744BE471C8C1}"/>
          </ac:spMkLst>
        </pc:spChg>
        <pc:spChg chg="add del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76" creationId="{8DC2C1C0-64E3-4838-BFE1-9CC836ED88C7}"/>
          </ac:spMkLst>
        </pc:spChg>
        <pc:spChg chg="add del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77" creationId="{B47AE745-3A03-4DB7-8B2B-439E49EF9F79}"/>
          </ac:spMkLst>
        </pc:spChg>
        <pc:spChg chg="add del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78" creationId="{421532AD-72EE-49B2-A63C-C61F41190E9F}"/>
          </ac:spMkLst>
        </pc:spChg>
        <pc:spChg chg="add del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79" creationId="{48315586-63DB-4544-AAC8-17E874FA2FC0}"/>
          </ac:spMkLst>
        </pc:spChg>
        <pc:spChg chg="add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80" creationId="{2B297051-410F-4CC7-B661-24A183735D58}"/>
          </ac:spMkLst>
        </pc:spChg>
        <pc:spChg chg="add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81" creationId="{F49EB678-4F35-4FC7-BD76-AFA56A22FC91}"/>
          </ac:spMkLst>
        </pc:spChg>
        <pc:spChg chg="add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82" creationId="{C7B30F07-1AB8-4576-A931-619C7CA5684F}"/>
          </ac:spMkLst>
        </pc:spChg>
        <pc:spChg chg="add mod ord">
          <ac:chgData name="Candra Johnson" userId="60645380-4b5f-45e7-a595-eeef65d4767b" providerId="ADAL" clId="{AC09D8AC-A9E9-4700-BB0D-8D396D96803C}" dt="2021-09-06T06:06:38.128" v="558" actId="6264"/>
          <ac:spMkLst>
            <pc:docMk/>
            <pc:sldMk cId="109857222" sldId="256"/>
            <ac:spMk id="83" creationId="{56D57C05-F1BD-4CE8-8DB5-33AAA2149112}"/>
          </ac:spMkLst>
        </pc:spChg>
        <pc:spChg chg="add mod ord">
          <ac:chgData name="Candra Johnson" userId="60645380-4b5f-45e7-a595-eeef65d4767b" providerId="ADAL" clId="{AC09D8AC-A9E9-4700-BB0D-8D396D96803C}" dt="2021-09-06T06:10:20.469" v="595" actId="164"/>
          <ac:spMkLst>
            <pc:docMk/>
            <pc:sldMk cId="109857222" sldId="256"/>
            <ac:spMk id="84" creationId="{E2826EEB-FB4B-439C-805C-56601AC9D7BF}"/>
          </ac:spMkLst>
        </pc:spChg>
        <pc:spChg chg="add mod">
          <ac:chgData name="Candra Johnson" userId="60645380-4b5f-45e7-a595-eeef65d4767b" providerId="ADAL" clId="{AC09D8AC-A9E9-4700-BB0D-8D396D96803C}" dt="2021-09-06T06:10:14.010" v="594" actId="1076"/>
          <ac:spMkLst>
            <pc:docMk/>
            <pc:sldMk cId="109857222" sldId="256"/>
            <ac:spMk id="85" creationId="{08C60CF3-1E5E-4605-8431-CB1C579B93D5}"/>
          </ac:spMkLst>
        </pc:spChg>
        <pc:spChg chg="add mod">
          <ac:chgData name="Candra Johnson" userId="60645380-4b5f-45e7-a595-eeef65d4767b" providerId="ADAL" clId="{AC09D8AC-A9E9-4700-BB0D-8D396D96803C}" dt="2021-09-06T06:10:07.796" v="593" actId="1076"/>
          <ac:spMkLst>
            <pc:docMk/>
            <pc:sldMk cId="109857222" sldId="256"/>
            <ac:spMk id="86" creationId="{57E2855B-2DA6-46EC-BF76-0E2A0E2325B1}"/>
          </ac:spMkLst>
        </pc:spChg>
        <pc:grpChg chg="add mod">
          <ac:chgData name="Candra Johnson" userId="60645380-4b5f-45e7-a595-eeef65d4767b" providerId="ADAL" clId="{AC09D8AC-A9E9-4700-BB0D-8D396D96803C}" dt="2021-09-06T06:10:20.469" v="595" actId="164"/>
          <ac:grpSpMkLst>
            <pc:docMk/>
            <pc:sldMk cId="109857222" sldId="256"/>
            <ac:grpSpMk id="87" creationId="{ED6DF095-26C6-4EFF-BC93-14CEC8E9D231}"/>
          </ac:grpSpMkLst>
        </pc:grpChg>
        <pc:graphicFrameChg chg="add del mod">
          <ac:chgData name="Candra Johnson" userId="60645380-4b5f-45e7-a595-eeef65d4767b" providerId="ADAL" clId="{AC09D8AC-A9E9-4700-BB0D-8D396D96803C}" dt="2021-09-06T05:28:51.815" v="30" actId="478"/>
          <ac:graphicFrameMkLst>
            <pc:docMk/>
            <pc:sldMk cId="109857222" sldId="256"/>
            <ac:graphicFrameMk id="11" creationId="{A9AD82EB-436A-4C56-A70D-B28134A04AF1}"/>
          </ac:graphicFrameMkLst>
        </pc:graphicFrameChg>
        <pc:picChg chg="add del mod">
          <ac:chgData name="Candra Johnson" userId="60645380-4b5f-45e7-a595-eeef65d4767b" providerId="ADAL" clId="{AC09D8AC-A9E9-4700-BB0D-8D396D96803C}" dt="2021-09-06T05:36:00.549" v="142" actId="478"/>
          <ac:picMkLst>
            <pc:docMk/>
            <pc:sldMk cId="109857222" sldId="256"/>
            <ac:picMk id="15" creationId="{D430F959-F558-43A1-B111-8C3C561F575F}"/>
          </ac:picMkLst>
        </pc:picChg>
        <pc:picChg chg="add mod">
          <ac:chgData name="Candra Johnson" userId="60645380-4b5f-45e7-a595-eeef65d4767b" providerId="ADAL" clId="{AC09D8AC-A9E9-4700-BB0D-8D396D96803C}" dt="2021-09-06T06:06:49.086" v="559" actId="1076"/>
          <ac:picMkLst>
            <pc:docMk/>
            <pc:sldMk cId="109857222" sldId="256"/>
            <ac:picMk id="34" creationId="{4CF29699-4611-418E-BBDD-18D69ACCD4FD}"/>
          </ac:picMkLst>
        </pc:picChg>
        <pc:picChg chg="add mod">
          <ac:chgData name="Candra Johnson" userId="60645380-4b5f-45e7-a595-eeef65d4767b" providerId="ADAL" clId="{AC09D8AC-A9E9-4700-BB0D-8D396D96803C}" dt="2021-09-06T06:06:50.804" v="560" actId="1076"/>
          <ac:picMkLst>
            <pc:docMk/>
            <pc:sldMk cId="109857222" sldId="256"/>
            <ac:picMk id="35" creationId="{B3595F34-1634-4C7C-B31A-DEA668456D1B}"/>
          </ac:picMkLst>
        </pc:picChg>
        <pc:picChg chg="add del mod">
          <ac:chgData name="Candra Johnson" userId="60645380-4b5f-45e7-a595-eeef65d4767b" providerId="ADAL" clId="{AC09D8AC-A9E9-4700-BB0D-8D396D96803C}" dt="2021-09-06T05:40:24.085" v="156" actId="478"/>
          <ac:picMkLst>
            <pc:docMk/>
            <pc:sldMk cId="109857222" sldId="256"/>
            <ac:picMk id="36" creationId="{9BE7B4BF-7DE2-47AC-B826-294B53C947C4}"/>
          </ac:picMkLst>
        </pc:picChg>
        <pc:picChg chg="add del mod">
          <ac:chgData name="Candra Johnson" userId="60645380-4b5f-45e7-a595-eeef65d4767b" providerId="ADAL" clId="{AC09D8AC-A9E9-4700-BB0D-8D396D96803C}" dt="2021-09-06T05:42:04.693" v="161" actId="478"/>
          <ac:picMkLst>
            <pc:docMk/>
            <pc:sldMk cId="109857222" sldId="256"/>
            <ac:picMk id="37" creationId="{6B94EAC7-6D50-4BC1-8B82-84F3393D849F}"/>
          </ac:picMkLst>
        </pc:picChg>
        <pc:picChg chg="add del mod">
          <ac:chgData name="Candra Johnson" userId="60645380-4b5f-45e7-a595-eeef65d4767b" providerId="ADAL" clId="{AC09D8AC-A9E9-4700-BB0D-8D396D96803C}" dt="2021-09-06T05:43:15.852" v="169" actId="478"/>
          <ac:picMkLst>
            <pc:docMk/>
            <pc:sldMk cId="109857222" sldId="256"/>
            <ac:picMk id="38" creationId="{7CF86BFC-E533-45DC-BD2C-271B29767134}"/>
          </ac:picMkLst>
        </pc:picChg>
        <pc:picChg chg="add del mod">
          <ac:chgData name="Candra Johnson" userId="60645380-4b5f-45e7-a595-eeef65d4767b" providerId="ADAL" clId="{AC09D8AC-A9E9-4700-BB0D-8D396D96803C}" dt="2021-09-06T05:45:07.317" v="184" actId="478"/>
          <ac:picMkLst>
            <pc:docMk/>
            <pc:sldMk cId="109857222" sldId="256"/>
            <ac:picMk id="39" creationId="{01C0CD4E-DE93-4953-9ACB-1EAB2F691DF1}"/>
          </ac:picMkLst>
        </pc:picChg>
        <pc:picChg chg="add del mod">
          <ac:chgData name="Candra Johnson" userId="60645380-4b5f-45e7-a595-eeef65d4767b" providerId="ADAL" clId="{AC09D8AC-A9E9-4700-BB0D-8D396D96803C}" dt="2021-09-06T05:45:33.924" v="194" actId="478"/>
          <ac:picMkLst>
            <pc:docMk/>
            <pc:sldMk cId="109857222" sldId="256"/>
            <ac:picMk id="40" creationId="{53D4EBA6-B8F7-4379-993C-6559AFD18142}"/>
          </ac:picMkLst>
        </pc:picChg>
        <pc:picChg chg="add del mod">
          <ac:chgData name="Candra Johnson" userId="60645380-4b5f-45e7-a595-eeef65d4767b" providerId="ADAL" clId="{AC09D8AC-A9E9-4700-BB0D-8D396D96803C}" dt="2021-09-06T05:45:47.580" v="199" actId="478"/>
          <ac:picMkLst>
            <pc:docMk/>
            <pc:sldMk cId="109857222" sldId="256"/>
            <ac:picMk id="41" creationId="{B5C2D1AC-6C3C-4DC4-B79A-C03740FC3A29}"/>
          </ac:picMkLst>
        </pc:picChg>
        <pc:picChg chg="add mod">
          <ac:chgData name="Candra Johnson" userId="60645380-4b5f-45e7-a595-eeef65d4767b" providerId="ADAL" clId="{AC09D8AC-A9E9-4700-BB0D-8D396D96803C}" dt="2021-09-06T05:50:16.424" v="243" actId="1076"/>
          <ac:picMkLst>
            <pc:docMk/>
            <pc:sldMk cId="109857222" sldId="256"/>
            <ac:picMk id="42" creationId="{D0E145C9-34FA-4ABA-B660-84087C1A349B}"/>
          </ac:picMkLst>
        </pc:picChg>
        <pc:picChg chg="add del mod">
          <ac:chgData name="Candra Johnson" userId="60645380-4b5f-45e7-a595-eeef65d4767b" providerId="ADAL" clId="{AC09D8AC-A9E9-4700-BB0D-8D396D96803C}" dt="2021-09-06T06:00:03.988" v="372" actId="478"/>
          <ac:picMkLst>
            <pc:docMk/>
            <pc:sldMk cId="109857222" sldId="256"/>
            <ac:picMk id="49" creationId="{2974FB05-CD5B-4FD9-983C-5188EAEA1DA4}"/>
          </ac:picMkLst>
        </pc:picChg>
        <pc:picChg chg="add del mod">
          <ac:chgData name="Candra Johnson" userId="60645380-4b5f-45e7-a595-eeef65d4767b" providerId="ADAL" clId="{AC09D8AC-A9E9-4700-BB0D-8D396D96803C}" dt="2021-09-06T05:53:45.675" v="283" actId="478"/>
          <ac:picMkLst>
            <pc:docMk/>
            <pc:sldMk cId="109857222" sldId="256"/>
            <ac:picMk id="51" creationId="{D41C2FBF-F01C-469C-8C55-997F4D53AD3D}"/>
          </ac:picMkLst>
        </pc:picChg>
        <pc:picChg chg="add del mod">
          <ac:chgData name="Candra Johnson" userId="60645380-4b5f-45e7-a595-eeef65d4767b" providerId="ADAL" clId="{AC09D8AC-A9E9-4700-BB0D-8D396D96803C}" dt="2021-09-06T05:53:56.932" v="289" actId="478"/>
          <ac:picMkLst>
            <pc:docMk/>
            <pc:sldMk cId="109857222" sldId="256"/>
            <ac:picMk id="52" creationId="{CA0F9F86-326E-4ECB-BD79-EA78EEADF985}"/>
          </ac:picMkLst>
        </pc:picChg>
        <pc:picChg chg="add mod ord">
          <ac:chgData name="Candra Johnson" userId="60645380-4b5f-45e7-a595-eeef65d4767b" providerId="ADAL" clId="{AC09D8AC-A9E9-4700-BB0D-8D396D96803C}" dt="2021-09-06T06:10:20.469" v="595" actId="164"/>
          <ac:picMkLst>
            <pc:docMk/>
            <pc:sldMk cId="109857222" sldId="256"/>
            <ac:picMk id="53" creationId="{7543917E-293F-4419-8A3D-81626948E181}"/>
          </ac:picMkLst>
        </pc:picChg>
        <pc:cxnChg chg="add mod">
          <ac:chgData name="Candra Johnson" userId="60645380-4b5f-45e7-a595-eeef65d4767b" providerId="ADAL" clId="{AC09D8AC-A9E9-4700-BB0D-8D396D96803C}" dt="2021-09-06T05:24:47.345" v="2" actId="16037"/>
          <ac:cxnSpMkLst>
            <pc:docMk/>
            <pc:sldMk cId="109857222" sldId="256"/>
            <ac:cxnSpMk id="5" creationId="{157780E6-707C-477D-A611-FB222EDF5859}"/>
          </ac:cxnSpMkLst>
        </pc:cxnChg>
        <pc:cxnChg chg="add mod">
          <ac:chgData name="Candra Johnson" userId="60645380-4b5f-45e7-a595-eeef65d4767b" providerId="ADAL" clId="{AC09D8AC-A9E9-4700-BB0D-8D396D96803C}" dt="2021-09-06T05:55:05.984" v="308" actId="1076"/>
          <ac:cxnSpMkLst>
            <pc:docMk/>
            <pc:sldMk cId="109857222" sldId="256"/>
            <ac:cxnSpMk id="26" creationId="{77617E59-9D65-451A-B807-A6E4068A6885}"/>
          </ac:cxnSpMkLst>
        </pc:cxnChg>
      </pc:sldChg>
      <pc:sldMasterChg chg="delSp mod delSldLayout modSldLayout">
        <pc:chgData name="Candra Johnson" userId="60645380-4b5f-45e7-a595-eeef65d4767b" providerId="ADAL" clId="{AC09D8AC-A9E9-4700-BB0D-8D396D96803C}" dt="2021-09-06T06:06:34.555" v="557" actId="1076"/>
        <pc:sldMasterMkLst>
          <pc:docMk/>
          <pc:sldMasterMk cId="1932269835" sldId="2147483672"/>
        </pc:sldMasterMkLst>
        <pc:spChg chg="del">
          <ac:chgData name="Candra Johnson" userId="60645380-4b5f-45e7-a595-eeef65d4767b" providerId="ADAL" clId="{AC09D8AC-A9E9-4700-BB0D-8D396D96803C}" dt="2021-09-06T05:51:09.549" v="252" actId="478"/>
          <ac:spMkLst>
            <pc:docMk/>
            <pc:sldMasterMk cId="1932269835" sldId="2147483672"/>
            <ac:spMk id="2" creationId="{00000000-0000-0000-0000-000000000000}"/>
          </ac:spMkLst>
        </pc:spChg>
        <pc:spChg chg="del">
          <ac:chgData name="Candra Johnson" userId="60645380-4b5f-45e7-a595-eeef65d4767b" providerId="ADAL" clId="{AC09D8AC-A9E9-4700-BB0D-8D396D96803C}" dt="2021-09-06T05:51:09.549" v="252" actId="478"/>
          <ac:spMkLst>
            <pc:docMk/>
            <pc:sldMasterMk cId="1932269835" sldId="2147483672"/>
            <ac:spMk id="3" creationId="{00000000-0000-0000-0000-000000000000}"/>
          </ac:spMkLst>
        </pc:spChg>
        <pc:spChg chg="del">
          <ac:chgData name="Candra Johnson" userId="60645380-4b5f-45e7-a595-eeef65d4767b" providerId="ADAL" clId="{AC09D8AC-A9E9-4700-BB0D-8D396D96803C}" dt="2021-09-06T05:51:19.150" v="253" actId="478"/>
          <ac:spMkLst>
            <pc:docMk/>
            <pc:sldMasterMk cId="1932269835" sldId="2147483672"/>
            <ac:spMk id="4" creationId="{00000000-0000-0000-0000-000000000000}"/>
          </ac:spMkLst>
        </pc:spChg>
        <pc:spChg chg="del">
          <ac:chgData name="Candra Johnson" userId="60645380-4b5f-45e7-a595-eeef65d4767b" providerId="ADAL" clId="{AC09D8AC-A9E9-4700-BB0D-8D396D96803C}" dt="2021-09-06T05:51:19.150" v="253" actId="478"/>
          <ac:spMkLst>
            <pc:docMk/>
            <pc:sldMasterMk cId="1932269835" sldId="2147483672"/>
            <ac:spMk id="5" creationId="{00000000-0000-0000-0000-000000000000}"/>
          </ac:spMkLst>
        </pc:spChg>
        <pc:spChg chg="del">
          <ac:chgData name="Candra Johnson" userId="60645380-4b5f-45e7-a595-eeef65d4767b" providerId="ADAL" clId="{AC09D8AC-A9E9-4700-BB0D-8D396D96803C}" dt="2021-09-06T05:51:19.150" v="253" actId="478"/>
          <ac:spMkLst>
            <pc:docMk/>
            <pc:sldMasterMk cId="1932269835" sldId="2147483672"/>
            <ac:spMk id="6" creationId="{00000000-0000-0000-0000-000000000000}"/>
          </ac:spMkLst>
        </pc:spChg>
        <pc:sldLayoutChg chg="addSp delSp modSp mod">
          <pc:chgData name="Candra Johnson" userId="60645380-4b5f-45e7-a595-eeef65d4767b" providerId="ADAL" clId="{AC09D8AC-A9E9-4700-BB0D-8D396D96803C}" dt="2021-09-06T06:06:34.555" v="557" actId="1076"/>
          <pc:sldLayoutMkLst>
            <pc:docMk/>
            <pc:sldMasterMk cId="1932269835" sldId="2147483672"/>
            <pc:sldLayoutMk cId="1246297325" sldId="2147483673"/>
          </pc:sldLayoutMkLst>
          <pc:spChg chg="del">
            <ac:chgData name="Candra Johnson" userId="60645380-4b5f-45e7-a595-eeef65d4767b" providerId="ADAL" clId="{AC09D8AC-A9E9-4700-BB0D-8D396D96803C}" dt="2021-09-06T05:51:03.294" v="251" actId="478"/>
            <ac:spMkLst>
              <pc:docMk/>
              <pc:sldMasterMk cId="1932269835" sldId="2147483672"/>
              <pc:sldLayoutMk cId="1246297325" sldId="2147483673"/>
              <ac:spMk id="2" creationId="{00000000-0000-0000-0000-000000000000}"/>
            </ac:spMkLst>
          </pc:spChg>
          <pc:spChg chg="del">
            <ac:chgData name="Candra Johnson" userId="60645380-4b5f-45e7-a595-eeef65d4767b" providerId="ADAL" clId="{AC09D8AC-A9E9-4700-BB0D-8D396D96803C}" dt="2021-09-06T05:51:03.294" v="251" actId="478"/>
            <ac:spMkLst>
              <pc:docMk/>
              <pc:sldMasterMk cId="1932269835" sldId="2147483672"/>
              <pc:sldLayoutMk cId="1246297325" sldId="2147483673"/>
              <ac:spMk id="3" creationId="{00000000-0000-0000-0000-000000000000}"/>
            </ac:spMkLst>
          </pc:spChg>
          <pc:spChg chg="del">
            <ac:chgData name="Candra Johnson" userId="60645380-4b5f-45e7-a595-eeef65d4767b" providerId="ADAL" clId="{AC09D8AC-A9E9-4700-BB0D-8D396D96803C}" dt="2021-09-06T05:51:03.294" v="251" actId="478"/>
            <ac:spMkLst>
              <pc:docMk/>
              <pc:sldMasterMk cId="1932269835" sldId="2147483672"/>
              <pc:sldLayoutMk cId="1246297325" sldId="2147483673"/>
              <ac:spMk id="4" creationId="{00000000-0000-0000-0000-000000000000}"/>
            </ac:spMkLst>
          </pc:spChg>
          <pc:spChg chg="del">
            <ac:chgData name="Candra Johnson" userId="60645380-4b5f-45e7-a595-eeef65d4767b" providerId="ADAL" clId="{AC09D8AC-A9E9-4700-BB0D-8D396D96803C}" dt="2021-09-06T05:51:03.294" v="251" actId="478"/>
            <ac:spMkLst>
              <pc:docMk/>
              <pc:sldMasterMk cId="1932269835" sldId="2147483672"/>
              <pc:sldLayoutMk cId="1246297325" sldId="2147483673"/>
              <ac:spMk id="5" creationId="{00000000-0000-0000-0000-000000000000}"/>
            </ac:spMkLst>
          </pc:spChg>
          <pc:spChg chg="del">
            <ac:chgData name="Candra Johnson" userId="60645380-4b5f-45e7-a595-eeef65d4767b" providerId="ADAL" clId="{AC09D8AC-A9E9-4700-BB0D-8D396D96803C}" dt="2021-09-06T05:51:03.294" v="251" actId="478"/>
            <ac:spMkLst>
              <pc:docMk/>
              <pc:sldMasterMk cId="1932269835" sldId="2147483672"/>
              <pc:sldLayoutMk cId="1246297325" sldId="2147483673"/>
              <ac:spMk id="6" creationId="{00000000-0000-0000-0000-000000000000}"/>
            </ac:spMkLst>
          </pc:spChg>
          <pc:spChg chg="add mod">
            <ac:chgData name="Candra Johnson" userId="60645380-4b5f-45e7-a595-eeef65d4767b" providerId="ADAL" clId="{AC09D8AC-A9E9-4700-BB0D-8D396D96803C}" dt="2021-09-06T05:51:32.369" v="254"/>
            <ac:spMkLst>
              <pc:docMk/>
              <pc:sldMasterMk cId="1932269835" sldId="2147483672"/>
              <pc:sldLayoutMk cId="1246297325" sldId="2147483673"/>
              <ac:spMk id="7" creationId="{F69B8F61-78BA-4FCB-B81C-311EB9979B86}"/>
            </ac:spMkLst>
          </pc:spChg>
          <pc:spChg chg="add del mod">
            <ac:chgData name="Candra Johnson" userId="60645380-4b5f-45e7-a595-eeef65d4767b" providerId="ADAL" clId="{AC09D8AC-A9E9-4700-BB0D-8D396D96803C}" dt="2021-09-06T06:01:31.187" v="424" actId="478"/>
            <ac:spMkLst>
              <pc:docMk/>
              <pc:sldMasterMk cId="1932269835" sldId="2147483672"/>
              <pc:sldLayoutMk cId="1246297325" sldId="2147483673"/>
              <ac:spMk id="9" creationId="{33CCC72C-D42C-421C-A29C-3BEC648321EB}"/>
            </ac:spMkLst>
          </pc:spChg>
          <pc:spChg chg="add del mod">
            <ac:chgData name="Candra Johnson" userId="60645380-4b5f-45e7-a595-eeef65d4767b" providerId="ADAL" clId="{AC09D8AC-A9E9-4700-BB0D-8D396D96803C}" dt="2021-09-06T06:03:38.315" v="508" actId="478"/>
            <ac:spMkLst>
              <pc:docMk/>
              <pc:sldMasterMk cId="1932269835" sldId="2147483672"/>
              <pc:sldLayoutMk cId="1246297325" sldId="2147483673"/>
              <ac:spMk id="10" creationId="{BEA92F34-5B98-44CC-9AD4-8D46D4BFA80F}"/>
            </ac:spMkLst>
          </pc:spChg>
          <pc:spChg chg="add del mod">
            <ac:chgData name="Candra Johnson" userId="60645380-4b5f-45e7-a595-eeef65d4767b" providerId="ADAL" clId="{AC09D8AC-A9E9-4700-BB0D-8D396D96803C}" dt="2021-09-06T06:03:48.218" v="511" actId="478"/>
            <ac:spMkLst>
              <pc:docMk/>
              <pc:sldMasterMk cId="1932269835" sldId="2147483672"/>
              <pc:sldLayoutMk cId="1246297325" sldId="2147483673"/>
              <ac:spMk id="11" creationId="{3C09AC55-F8A3-4356-B489-598B39C6C8B3}"/>
            </ac:spMkLst>
          </pc:spChg>
          <pc:spChg chg="add del mod">
            <ac:chgData name="Candra Johnson" userId="60645380-4b5f-45e7-a595-eeef65d4767b" providerId="ADAL" clId="{AC09D8AC-A9E9-4700-BB0D-8D396D96803C}" dt="2021-09-06T06:02:17.971" v="472" actId="478"/>
            <ac:spMkLst>
              <pc:docMk/>
              <pc:sldMasterMk cId="1932269835" sldId="2147483672"/>
              <pc:sldLayoutMk cId="1246297325" sldId="2147483673"/>
              <ac:spMk id="12" creationId="{150D4303-38F8-40D1-B232-B30BAB124905}"/>
            </ac:spMkLst>
          </pc:spChg>
          <pc:spChg chg="add del">
            <ac:chgData name="Candra Johnson" userId="60645380-4b5f-45e7-a595-eeef65d4767b" providerId="ADAL" clId="{AC09D8AC-A9E9-4700-BB0D-8D396D96803C}" dt="2021-09-06T06:00:41.332" v="376" actId="11529"/>
            <ac:spMkLst>
              <pc:docMk/>
              <pc:sldMasterMk cId="1932269835" sldId="2147483672"/>
              <pc:sldLayoutMk cId="1246297325" sldId="2147483673"/>
              <ac:spMk id="13" creationId="{499C0916-8309-46D7-A2AE-191516EDBE29}"/>
            </ac:spMkLst>
          </pc:spChg>
          <pc:spChg chg="add mod">
            <ac:chgData name="Candra Johnson" userId="60645380-4b5f-45e7-a595-eeef65d4767b" providerId="ADAL" clId="{AC09D8AC-A9E9-4700-BB0D-8D396D96803C}" dt="2021-09-06T06:01:36.793" v="425" actId="14100"/>
            <ac:spMkLst>
              <pc:docMk/>
              <pc:sldMasterMk cId="1932269835" sldId="2147483672"/>
              <pc:sldLayoutMk cId="1246297325" sldId="2147483673"/>
              <ac:spMk id="14" creationId="{E5E4241C-3116-451C-B9ED-522D263E3EB5}"/>
            </ac:spMkLst>
          </pc:spChg>
          <pc:spChg chg="add mod">
            <ac:chgData name="Candra Johnson" userId="60645380-4b5f-45e7-a595-eeef65d4767b" providerId="ADAL" clId="{AC09D8AC-A9E9-4700-BB0D-8D396D96803C}" dt="2021-09-06T06:06:34.555" v="557" actId="1076"/>
            <ac:spMkLst>
              <pc:docMk/>
              <pc:sldMasterMk cId="1932269835" sldId="2147483672"/>
              <pc:sldLayoutMk cId="1246297325" sldId="2147483673"/>
              <ac:spMk id="15" creationId="{04787321-571D-4E68-99B8-9A2D4733A9BA}"/>
            </ac:spMkLst>
          </pc:spChg>
          <pc:spChg chg="add del">
            <ac:chgData name="Candra Johnson" userId="60645380-4b5f-45e7-a595-eeef65d4767b" providerId="ADAL" clId="{AC09D8AC-A9E9-4700-BB0D-8D396D96803C}" dt="2021-09-06T06:02:33.957" v="473" actId="11529"/>
            <ac:spMkLst>
              <pc:docMk/>
              <pc:sldMasterMk cId="1932269835" sldId="2147483672"/>
              <pc:sldLayoutMk cId="1246297325" sldId="2147483673"/>
              <ac:spMk id="16" creationId="{449E154A-D5DD-49FA-8E6D-46F005ED10DD}"/>
            </ac:spMkLst>
          </pc:spChg>
          <pc:spChg chg="add mod">
            <ac:chgData name="Candra Johnson" userId="60645380-4b5f-45e7-a595-eeef65d4767b" providerId="ADAL" clId="{AC09D8AC-A9E9-4700-BB0D-8D396D96803C}" dt="2021-09-06T06:03:45.292" v="510" actId="242"/>
            <ac:spMkLst>
              <pc:docMk/>
              <pc:sldMasterMk cId="1932269835" sldId="2147483672"/>
              <pc:sldLayoutMk cId="1246297325" sldId="2147483673"/>
              <ac:spMk id="17" creationId="{E70F195D-9395-4227-BD02-99418CC4E647}"/>
            </ac:spMkLst>
          </pc:spChg>
          <pc:spChg chg="add mod">
            <ac:chgData name="Candra Johnson" userId="60645380-4b5f-45e7-a595-eeef65d4767b" providerId="ADAL" clId="{AC09D8AC-A9E9-4700-BB0D-8D396D96803C}" dt="2021-09-06T06:03:52.911" v="514" actId="1076"/>
            <ac:spMkLst>
              <pc:docMk/>
              <pc:sldMasterMk cId="1932269835" sldId="2147483672"/>
              <pc:sldLayoutMk cId="1246297325" sldId="2147483673"/>
              <ac:spMk id="18" creationId="{5DBC7AA0-0B37-480B-A2D9-62B025946181}"/>
            </ac:spMkLst>
          </pc:spChg>
          <pc:cxnChg chg="add mod">
            <ac:chgData name="Candra Johnson" userId="60645380-4b5f-45e7-a595-eeef65d4767b" providerId="ADAL" clId="{AC09D8AC-A9E9-4700-BB0D-8D396D96803C}" dt="2021-09-06T05:51:32.369" v="254"/>
            <ac:cxnSpMkLst>
              <pc:docMk/>
              <pc:sldMasterMk cId="1932269835" sldId="2147483672"/>
              <pc:sldLayoutMk cId="1246297325" sldId="2147483673"/>
              <ac:cxnSpMk id="8" creationId="{22EA6390-A5AB-4FBD-922F-FF4234B02807}"/>
            </ac:cxnSpMkLst>
          </pc:cxnChg>
        </pc:sldLayoutChg>
        <pc:sldLayoutChg chg="del">
          <pc:chgData name="Candra Johnson" userId="60645380-4b5f-45e7-a595-eeef65d4767b" providerId="ADAL" clId="{AC09D8AC-A9E9-4700-BB0D-8D396D96803C}" dt="2021-09-06T06:04:37.872" v="520" actId="2696"/>
          <pc:sldLayoutMkLst>
            <pc:docMk/>
            <pc:sldMasterMk cId="1932269835" sldId="2147483672"/>
            <pc:sldLayoutMk cId="3399485154" sldId="2147483674"/>
          </pc:sldLayoutMkLst>
        </pc:sldLayoutChg>
        <pc:sldLayoutChg chg="del">
          <pc:chgData name="Candra Johnson" userId="60645380-4b5f-45e7-a595-eeef65d4767b" providerId="ADAL" clId="{AC09D8AC-A9E9-4700-BB0D-8D396D96803C}" dt="2021-09-06T06:04:37.876" v="521" actId="2696"/>
          <pc:sldLayoutMkLst>
            <pc:docMk/>
            <pc:sldMasterMk cId="1932269835" sldId="2147483672"/>
            <pc:sldLayoutMk cId="8981864" sldId="2147483675"/>
          </pc:sldLayoutMkLst>
        </pc:sldLayoutChg>
        <pc:sldLayoutChg chg="del">
          <pc:chgData name="Candra Johnson" userId="60645380-4b5f-45e7-a595-eeef65d4767b" providerId="ADAL" clId="{AC09D8AC-A9E9-4700-BB0D-8D396D96803C}" dt="2021-09-06T06:04:37.883" v="522" actId="2696"/>
          <pc:sldLayoutMkLst>
            <pc:docMk/>
            <pc:sldMasterMk cId="1932269835" sldId="2147483672"/>
            <pc:sldLayoutMk cId="572057332" sldId="2147483676"/>
          </pc:sldLayoutMkLst>
        </pc:sldLayoutChg>
        <pc:sldLayoutChg chg="del">
          <pc:chgData name="Candra Johnson" userId="60645380-4b5f-45e7-a595-eeef65d4767b" providerId="ADAL" clId="{AC09D8AC-A9E9-4700-BB0D-8D396D96803C}" dt="2021-09-06T06:04:37.891" v="523" actId="2696"/>
          <pc:sldLayoutMkLst>
            <pc:docMk/>
            <pc:sldMasterMk cId="1932269835" sldId="2147483672"/>
            <pc:sldLayoutMk cId="215741428" sldId="2147483677"/>
          </pc:sldLayoutMkLst>
        </pc:sldLayoutChg>
        <pc:sldLayoutChg chg="del">
          <pc:chgData name="Candra Johnson" userId="60645380-4b5f-45e7-a595-eeef65d4767b" providerId="ADAL" clId="{AC09D8AC-A9E9-4700-BB0D-8D396D96803C}" dt="2021-09-06T06:04:37.894" v="524" actId="2696"/>
          <pc:sldLayoutMkLst>
            <pc:docMk/>
            <pc:sldMasterMk cId="1932269835" sldId="2147483672"/>
            <pc:sldLayoutMk cId="2851039409" sldId="2147483678"/>
          </pc:sldLayoutMkLst>
        </pc:sldLayoutChg>
        <pc:sldLayoutChg chg="del">
          <pc:chgData name="Candra Johnson" userId="60645380-4b5f-45e7-a595-eeef65d4767b" providerId="ADAL" clId="{AC09D8AC-A9E9-4700-BB0D-8D396D96803C}" dt="2021-09-06T06:04:37.897" v="525" actId="2696"/>
          <pc:sldLayoutMkLst>
            <pc:docMk/>
            <pc:sldMasterMk cId="1932269835" sldId="2147483672"/>
            <pc:sldLayoutMk cId="2881144137" sldId="2147483679"/>
          </pc:sldLayoutMkLst>
        </pc:sldLayoutChg>
        <pc:sldLayoutChg chg="del">
          <pc:chgData name="Candra Johnson" userId="60645380-4b5f-45e7-a595-eeef65d4767b" providerId="ADAL" clId="{AC09D8AC-A9E9-4700-BB0D-8D396D96803C}" dt="2021-09-06T06:04:37.902" v="526" actId="2696"/>
          <pc:sldLayoutMkLst>
            <pc:docMk/>
            <pc:sldMasterMk cId="1932269835" sldId="2147483672"/>
            <pc:sldLayoutMk cId="2770629198" sldId="2147483680"/>
          </pc:sldLayoutMkLst>
        </pc:sldLayoutChg>
        <pc:sldLayoutChg chg="del">
          <pc:chgData name="Candra Johnson" userId="60645380-4b5f-45e7-a595-eeef65d4767b" providerId="ADAL" clId="{AC09D8AC-A9E9-4700-BB0D-8D396D96803C}" dt="2021-09-06T06:04:37.906" v="527" actId="2696"/>
          <pc:sldLayoutMkLst>
            <pc:docMk/>
            <pc:sldMasterMk cId="1932269835" sldId="2147483672"/>
            <pc:sldLayoutMk cId="1046840246" sldId="2147483681"/>
          </pc:sldLayoutMkLst>
        </pc:sldLayoutChg>
        <pc:sldLayoutChg chg="del">
          <pc:chgData name="Candra Johnson" userId="60645380-4b5f-45e7-a595-eeef65d4767b" providerId="ADAL" clId="{AC09D8AC-A9E9-4700-BB0D-8D396D96803C}" dt="2021-09-06T06:04:37.911" v="528" actId="2696"/>
          <pc:sldLayoutMkLst>
            <pc:docMk/>
            <pc:sldMasterMk cId="1932269835" sldId="2147483672"/>
            <pc:sldLayoutMk cId="3479264540" sldId="2147483682"/>
          </pc:sldLayoutMkLst>
        </pc:sldLayoutChg>
        <pc:sldLayoutChg chg="del">
          <pc:chgData name="Candra Johnson" userId="60645380-4b5f-45e7-a595-eeef65d4767b" providerId="ADAL" clId="{AC09D8AC-A9E9-4700-BB0D-8D396D96803C}" dt="2021-09-06T06:04:37.915" v="529" actId="2696"/>
          <pc:sldLayoutMkLst>
            <pc:docMk/>
            <pc:sldMasterMk cId="1932269835" sldId="2147483672"/>
            <pc:sldLayoutMk cId="336832217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9B8F61-78BA-4FCB-B81C-311EB9979B86}"/>
              </a:ext>
            </a:extLst>
          </p:cNvPr>
          <p:cNvSpPr txBox="1"/>
          <p:nvPr userDrawn="1"/>
        </p:nvSpPr>
        <p:spPr>
          <a:xfrm>
            <a:off x="543118" y="9346874"/>
            <a:ext cx="3074938" cy="422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74" dirty="0">
                <a:latin typeface="Arial" panose="020B0604020202020204" pitchFamily="34" charset="0"/>
                <a:cs typeface="Arial" panose="020B0604020202020204" pitchFamily="34" charset="0"/>
              </a:rPr>
              <a:t>Powered by </a:t>
            </a:r>
          </a:p>
          <a:p>
            <a:pPr algn="l"/>
            <a:r>
              <a:rPr lang="en-US" sz="1074" b="1" dirty="0">
                <a:latin typeface="Arial" panose="020B0604020202020204" pitchFamily="34" charset="0"/>
                <a:cs typeface="Arial" panose="020B0604020202020204" pitchFamily="34" charset="0"/>
              </a:rPr>
              <a:t>Missouri Foundation for Health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EA6390-A5AB-4FBD-922F-FF4234B02807}"/>
              </a:ext>
            </a:extLst>
          </p:cNvPr>
          <p:cNvCxnSpPr/>
          <p:nvPr userDrawn="1"/>
        </p:nvCxnSpPr>
        <p:spPr>
          <a:xfrm>
            <a:off x="3054114" y="9443720"/>
            <a:ext cx="0" cy="311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5E4241C-3116-451C-B9ED-522D263E3E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749" y="394460"/>
            <a:ext cx="1920722" cy="268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Published September 2021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04787321-571D-4E68-99B8-9A2D4733A9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57530" y="8431087"/>
            <a:ext cx="2372294" cy="3184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[Phone number here]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70F195D-9395-4227-BD02-99418CC4E64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41296" y="9440431"/>
            <a:ext cx="1616075" cy="3184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5DBC7AA0-0B37-480B-A2D9-62B02594618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13749" y="9440431"/>
            <a:ext cx="1616075" cy="3184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[Insert logo here]</a:t>
            </a:r>
          </a:p>
        </p:txBody>
      </p:sp>
    </p:spTree>
    <p:extLst>
      <p:ext uri="{BB962C8B-B14F-4D97-AF65-F5344CB8AC3E}">
        <p14:creationId xmlns:p14="http://schemas.microsoft.com/office/powerpoint/2010/main" val="124629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26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3D9D1F0-9B8B-4EF6-90EA-977ABCE4DB7E}"/>
              </a:ext>
            </a:extLst>
          </p:cNvPr>
          <p:cNvSpPr/>
          <p:nvPr/>
        </p:nvSpPr>
        <p:spPr>
          <a:xfrm>
            <a:off x="0" y="5253648"/>
            <a:ext cx="7772400" cy="3797431"/>
          </a:xfrm>
          <a:prstGeom prst="rect">
            <a:avLst/>
          </a:prstGeom>
          <a:solidFill>
            <a:srgbClr val="FFF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57F798-839D-46B2-9B1B-BEB7CFE13EC1}"/>
              </a:ext>
            </a:extLst>
          </p:cNvPr>
          <p:cNvSpPr/>
          <p:nvPr/>
        </p:nvSpPr>
        <p:spPr>
          <a:xfrm>
            <a:off x="0" y="-66261"/>
            <a:ext cx="7772400" cy="277922"/>
          </a:xfrm>
          <a:prstGeom prst="rect">
            <a:avLst/>
          </a:prstGeom>
          <a:solidFill>
            <a:srgbClr val="6B2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7780E6-707C-477D-A611-FB222EDF5859}"/>
              </a:ext>
            </a:extLst>
          </p:cNvPr>
          <p:cNvCxnSpPr/>
          <p:nvPr/>
        </p:nvCxnSpPr>
        <p:spPr>
          <a:xfrm>
            <a:off x="3054114" y="9443720"/>
            <a:ext cx="0" cy="311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AD773E-DF00-4676-9C30-A20632981836}"/>
              </a:ext>
            </a:extLst>
          </p:cNvPr>
          <p:cNvSpPr txBox="1"/>
          <p:nvPr/>
        </p:nvSpPr>
        <p:spPr>
          <a:xfrm>
            <a:off x="453278" y="913923"/>
            <a:ext cx="5868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See if you qualify for Medicaid now that it expanded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C95B5F8-D5A2-4882-A3CB-38685C5F4B22}"/>
              </a:ext>
            </a:extLst>
          </p:cNvPr>
          <p:cNvSpPr txBox="1">
            <a:spLocks/>
          </p:cNvSpPr>
          <p:nvPr/>
        </p:nvSpPr>
        <p:spPr>
          <a:xfrm>
            <a:off x="453276" y="2292974"/>
            <a:ext cx="5231907" cy="1063980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/>
              <a:t>Medicaid expansion changed the income rules for Missouri Medicaid (MO HealthNet), which means more people qualify.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DA7D0E-1E8F-40D8-891D-0C40A9CF7A0F}"/>
              </a:ext>
            </a:extLst>
          </p:cNvPr>
          <p:cNvSpPr/>
          <p:nvPr/>
        </p:nvSpPr>
        <p:spPr>
          <a:xfrm>
            <a:off x="0" y="205333"/>
            <a:ext cx="7772400" cy="533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31">
            <a:extLst>
              <a:ext uri="{FF2B5EF4-FFF2-40B4-BE49-F238E27FC236}">
                <a16:creationId xmlns:a16="http://schemas.microsoft.com/office/drawing/2014/main" id="{E53ECDCB-23D4-4C04-A865-B0447B1973F0}"/>
              </a:ext>
            </a:extLst>
          </p:cNvPr>
          <p:cNvSpPr txBox="1">
            <a:spLocks/>
          </p:cNvSpPr>
          <p:nvPr/>
        </p:nvSpPr>
        <p:spPr>
          <a:xfrm>
            <a:off x="438451" y="3615543"/>
            <a:ext cx="6810516" cy="1063980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</a:rPr>
              <a:t>Now, you may qualify for low-cost or free health insurance through MO HealthNet – </a:t>
            </a:r>
            <a:r>
              <a:rPr lang="en-US" sz="2000" dirty="0"/>
              <a:t>even if you didn’t qualify in the past based on your income.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2659F04A-255A-4E43-A8AD-B7AF17F155C4}"/>
              </a:ext>
            </a:extLst>
          </p:cNvPr>
          <p:cNvSpPr txBox="1">
            <a:spLocks/>
          </p:cNvSpPr>
          <p:nvPr/>
        </p:nvSpPr>
        <p:spPr>
          <a:xfrm>
            <a:off x="459212" y="5759748"/>
            <a:ext cx="5779997" cy="1026429"/>
          </a:xfrm>
          <a:prstGeom prst="rect">
            <a:avLst/>
          </a:prstGeom>
        </p:spPr>
        <p:txBody>
          <a:bodyPr numCol="1"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Roboto Medium" panose="02000000000000000000" pitchFamily="2" charset="0"/>
                <a:ea typeface="Roboto Medium" panose="02000000000000000000" pitchFamily="2" charset="0"/>
              </a:rPr>
              <a:t>Want to see if you qualify </a:t>
            </a:r>
            <a:br>
              <a:rPr lang="en-US" sz="3000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US" sz="3000" dirty="0">
                <a:latin typeface="Roboto Medium" panose="02000000000000000000" pitchFamily="2" charset="0"/>
                <a:ea typeface="Roboto Medium" panose="02000000000000000000" pitchFamily="2" charset="0"/>
              </a:rPr>
              <a:t>now that Medicaid expanded?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25AC6F-5885-4818-8B9A-7A87C5389577}"/>
              </a:ext>
            </a:extLst>
          </p:cNvPr>
          <p:cNvSpPr/>
          <p:nvPr/>
        </p:nvSpPr>
        <p:spPr>
          <a:xfrm>
            <a:off x="496884" y="4996466"/>
            <a:ext cx="1928264" cy="481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See if you qualify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7617E59-9D65-451A-B807-A6E4068A6885}"/>
              </a:ext>
            </a:extLst>
          </p:cNvPr>
          <p:cNvCxnSpPr>
            <a:cxnSpLocks/>
          </p:cNvCxnSpPr>
          <p:nvPr/>
        </p:nvCxnSpPr>
        <p:spPr>
          <a:xfrm>
            <a:off x="488732" y="4894256"/>
            <a:ext cx="1936416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11477E-55C0-41F3-93C6-E4637A62CD70}"/>
              </a:ext>
            </a:extLst>
          </p:cNvPr>
          <p:cNvSpPr txBox="1"/>
          <p:nvPr/>
        </p:nvSpPr>
        <p:spPr>
          <a:xfrm>
            <a:off x="453277" y="6704746"/>
            <a:ext cx="59833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We offer free help!</a:t>
            </a:r>
          </a:p>
        </p:txBody>
      </p:sp>
      <p:sp>
        <p:nvSpPr>
          <p:cNvPr id="31" name="Text Placeholder 31">
            <a:extLst>
              <a:ext uri="{FF2B5EF4-FFF2-40B4-BE49-F238E27FC236}">
                <a16:creationId xmlns:a16="http://schemas.microsoft.com/office/drawing/2014/main" id="{BD904FDF-0A59-4432-B830-FFEC5BA87AE0}"/>
              </a:ext>
            </a:extLst>
          </p:cNvPr>
          <p:cNvSpPr txBox="1">
            <a:spLocks/>
          </p:cNvSpPr>
          <p:nvPr/>
        </p:nvSpPr>
        <p:spPr>
          <a:xfrm>
            <a:off x="480942" y="7516334"/>
            <a:ext cx="6810516" cy="390577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/>
              <a:t>To learn more and get help: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525AB7C6-84A4-4EE3-B2EC-7A27E0818D8E}"/>
              </a:ext>
            </a:extLst>
          </p:cNvPr>
          <p:cNvSpPr txBox="1">
            <a:spLocks/>
          </p:cNvSpPr>
          <p:nvPr/>
        </p:nvSpPr>
        <p:spPr>
          <a:xfrm>
            <a:off x="1271893" y="8095394"/>
            <a:ext cx="1942979" cy="626285"/>
          </a:xfrm>
          <a:prstGeom prst="rect">
            <a:avLst/>
          </a:prstGeom>
        </p:spPr>
        <p:txBody>
          <a:bodyPr vert="horz" lIns="80682" tIns="40341" rIns="80682" bIns="40341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Talk with the front desk staff today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45C78555-C6EF-4699-8746-E18E28643E6B}"/>
              </a:ext>
            </a:extLst>
          </p:cNvPr>
          <p:cNvSpPr txBox="1">
            <a:spLocks/>
          </p:cNvSpPr>
          <p:nvPr/>
        </p:nvSpPr>
        <p:spPr>
          <a:xfrm>
            <a:off x="4678862" y="7984144"/>
            <a:ext cx="2213672" cy="421097"/>
          </a:xfrm>
          <a:prstGeom prst="rect">
            <a:avLst/>
          </a:prstGeom>
        </p:spPr>
        <p:txBody>
          <a:bodyPr vert="horz" lIns="80682" tIns="40341" rIns="80682" bIns="40341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Call us at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CF29699-4611-418E-BBDD-18D69ACCD4FD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20963" r="19117"/>
          <a:stretch/>
        </p:blipFill>
        <p:spPr>
          <a:xfrm>
            <a:off x="4057320" y="7944959"/>
            <a:ext cx="526940" cy="90605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3595F34-1634-4C7C-B31A-DEA668456D1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92241" y="8020128"/>
            <a:ext cx="673492" cy="693901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D0E145C9-34FA-4ABA-B660-84087C1A349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3800" y="1753702"/>
            <a:ext cx="1682068" cy="1682068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648988F-B091-486F-913C-3AE0374073FC}"/>
              </a:ext>
            </a:extLst>
          </p:cNvPr>
          <p:cNvSpPr/>
          <p:nvPr/>
        </p:nvSpPr>
        <p:spPr>
          <a:xfrm>
            <a:off x="4572000" y="1660412"/>
            <a:ext cx="3200400" cy="533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2B297051-410F-4CC7-B661-24A183735D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F49EB678-4F35-4FC7-BD76-AFA56A22FC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Picture Placeholder 81">
            <a:extLst>
              <a:ext uri="{FF2B5EF4-FFF2-40B4-BE49-F238E27FC236}">
                <a16:creationId xmlns:a16="http://schemas.microsoft.com/office/drawing/2014/main" id="{C7B30F07-1AB8-4576-A931-619C7CA568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3" name="Picture Placeholder 82">
            <a:extLst>
              <a:ext uri="{FF2B5EF4-FFF2-40B4-BE49-F238E27FC236}">
                <a16:creationId xmlns:a16="http://schemas.microsoft.com/office/drawing/2014/main" id="{56D57C05-F1BD-4CE8-8DB5-33AAA2149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D6DF095-26C6-4EFF-BC93-14CEC8E9D231}"/>
              </a:ext>
            </a:extLst>
          </p:cNvPr>
          <p:cNvGrpSpPr/>
          <p:nvPr/>
        </p:nvGrpSpPr>
        <p:grpSpPr>
          <a:xfrm>
            <a:off x="5898397" y="5350377"/>
            <a:ext cx="1840813" cy="2168097"/>
            <a:chOff x="5898397" y="5350377"/>
            <a:chExt cx="1840813" cy="2168097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1D0B7C7-6FF3-4547-A81F-D2CBA412CB8C}"/>
                </a:ext>
              </a:extLst>
            </p:cNvPr>
            <p:cNvSpPr/>
            <p:nvPr/>
          </p:nvSpPr>
          <p:spPr>
            <a:xfrm>
              <a:off x="5898397" y="5677661"/>
              <a:ext cx="1840813" cy="1840813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34A7405-32DB-42D2-BC6F-535826D9AE4A}"/>
                </a:ext>
              </a:extLst>
            </p:cNvPr>
            <p:cNvSpPr/>
            <p:nvPr/>
          </p:nvSpPr>
          <p:spPr>
            <a:xfrm>
              <a:off x="6089906" y="5869170"/>
              <a:ext cx="1457794" cy="1457794"/>
            </a:xfrm>
            <a:prstGeom prst="ellipse">
              <a:avLst/>
            </a:prstGeom>
            <a:solidFill>
              <a:schemeClr val="accent1">
                <a:alpha val="50196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7543917E-293F-4419-8A3D-81626948E181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977770" y="5757034"/>
              <a:ext cx="1682067" cy="1682067"/>
            </a:xfrm>
            <a:prstGeom prst="rect">
              <a:avLst/>
            </a:prstGeom>
          </p:spPr>
        </p:pic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2826EEB-FB4B-439C-805C-56601AC9D7BF}"/>
                </a:ext>
              </a:extLst>
            </p:cNvPr>
            <p:cNvSpPr/>
            <p:nvPr/>
          </p:nvSpPr>
          <p:spPr>
            <a:xfrm>
              <a:off x="6970111" y="5350377"/>
              <a:ext cx="689725" cy="689725"/>
            </a:xfrm>
            <a:prstGeom prst="ellipse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Oval 84">
            <a:extLst>
              <a:ext uri="{FF2B5EF4-FFF2-40B4-BE49-F238E27FC236}">
                <a16:creationId xmlns:a16="http://schemas.microsoft.com/office/drawing/2014/main" id="{08C60CF3-1E5E-4605-8431-CB1C579B93D5}"/>
              </a:ext>
            </a:extLst>
          </p:cNvPr>
          <p:cNvSpPr/>
          <p:nvPr/>
        </p:nvSpPr>
        <p:spPr>
          <a:xfrm>
            <a:off x="7320638" y="6297284"/>
            <a:ext cx="689725" cy="6897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7E2855B-2DA6-46EC-BF76-0E2A0E2325B1}"/>
              </a:ext>
            </a:extLst>
          </p:cNvPr>
          <p:cNvSpPr/>
          <p:nvPr/>
        </p:nvSpPr>
        <p:spPr>
          <a:xfrm>
            <a:off x="-2853752" y="5954457"/>
            <a:ext cx="3200400" cy="53324"/>
          </a:xfrm>
          <a:prstGeom prst="rect">
            <a:avLst/>
          </a:prstGeom>
          <a:solidFill>
            <a:srgbClr val="6B2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FH Medicaid Expansion">
      <a:dk1>
        <a:srgbClr val="000000"/>
      </a:dk1>
      <a:lt1>
        <a:sysClr val="window" lastClr="FFFFFF"/>
      </a:lt1>
      <a:dk2>
        <a:srgbClr val="161616"/>
      </a:dk2>
      <a:lt2>
        <a:srgbClr val="FFFFFF"/>
      </a:lt2>
      <a:accent1>
        <a:srgbClr val="6B2EBD"/>
      </a:accent1>
      <a:accent2>
        <a:srgbClr val="CCEB96"/>
      </a:accent2>
      <a:accent3>
        <a:srgbClr val="F28223"/>
      </a:accent3>
      <a:accent4>
        <a:srgbClr val="E85270"/>
      </a:accent4>
      <a:accent5>
        <a:srgbClr val="FFF07D"/>
      </a:accent5>
      <a:accent6>
        <a:srgbClr val="545454"/>
      </a:accent6>
      <a:hlink>
        <a:srgbClr val="161616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8791424-2C65-4A10-9841-96E6EB2B5AF4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3f482b-4bc7-412f-883f-0a8208fa9dc7" xsi:nil="true"/>
    <PublishingExpirationDate xmlns="http://schemas.microsoft.com/sharepoint/v3" xsi:nil="true"/>
    <PublishingStartDate xmlns="http://schemas.microsoft.com/sharepoint/v3" xsi:nil="true"/>
    <Date xmlns="313f482b-4bc7-412f-883f-0a8208fa9d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E06EB548AA546B718451878B9BCC7" ma:contentTypeVersion="19" ma:contentTypeDescription="Create a new document." ma:contentTypeScope="" ma:versionID="95bf735d4129289c293c0b6b581baa36">
  <xsd:schema xmlns:xsd="http://www.w3.org/2001/XMLSchema" xmlns:xs="http://www.w3.org/2001/XMLSchema" xmlns:p="http://schemas.microsoft.com/office/2006/metadata/properties" xmlns:ns1="http://schemas.microsoft.com/sharepoint/v3" xmlns:ns2="d6ae5b8f-0881-466d-be1e-dbd07d215ad7" xmlns:ns3="313f482b-4bc7-412f-883f-0a8208fa9dc7" targetNamespace="http://schemas.microsoft.com/office/2006/metadata/properties" ma:root="true" ma:fieldsID="f4ed953838653682eeca6a955f3bae22" ns1:_="" ns2:_="" ns3:_="">
    <xsd:import namespace="http://schemas.microsoft.com/sharepoint/v3"/>
    <xsd:import namespace="d6ae5b8f-0881-466d-be1e-dbd07d215ad7"/>
    <xsd:import namespace="313f482b-4bc7-412f-883f-0a8208fa9d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5b8f-0881-466d-be1e-dbd07d215a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f482b-4bc7-412f-883f-0a8208fa9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C22679-107D-4ABD-A19A-631C973EA546}">
  <ds:schemaRefs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313f482b-4bc7-412f-883f-0a8208fa9dc7"/>
    <ds:schemaRef ds:uri="d6ae5b8f-0881-466d-be1e-dbd07d215ad7"/>
  </ds:schemaRefs>
</ds:datastoreItem>
</file>

<file path=customXml/itemProps2.xml><?xml version="1.0" encoding="utf-8"?>
<ds:datastoreItem xmlns:ds="http://schemas.openxmlformats.org/officeDocument/2006/customXml" ds:itemID="{FA2A4C74-4A0F-4642-A71C-0DED56E91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FEB9F-CA2A-44C1-B91C-E9D6F082A6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ae5b8f-0881-466d-be1e-dbd07d215ad7"/>
    <ds:schemaRef ds:uri="313f482b-4bc7-412f-883f-0a8208fa9d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95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Candra Johnson</cp:lastModifiedBy>
  <cp:revision>1</cp:revision>
  <dcterms:created xsi:type="dcterms:W3CDTF">2021-09-06T05:22:46Z</dcterms:created>
  <dcterms:modified xsi:type="dcterms:W3CDTF">2021-09-06T06:11:18Z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0x01010062AE06EB548AA546B718451878B9BCC7</vt:lpwstr>
  </property>
</Properties>
</file>