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7"/>
  </p:notesMasterIdLst>
  <p:sldIdLst>
    <p:sldId id="258" r:id="rId5"/>
    <p:sldId id="259" r:id="rId6"/>
  </p:sldIdLst>
  <p:sldSz cx="7543800" cy="9829800"/>
  <p:notesSz cx="6858000" cy="9144000"/>
  <p:defaultTextStyle>
    <a:defPPr>
      <a:defRPr lang="en-US"/>
    </a:defPPr>
    <a:lvl1pPr marL="0" algn="l" defTabSz="890900" rtl="0" eaLnBrk="1" latinLnBrk="0" hangingPunct="1">
      <a:defRPr sz="1754" kern="1200">
        <a:solidFill>
          <a:schemeClr val="tx1"/>
        </a:solidFill>
        <a:latin typeface="+mn-lt"/>
        <a:ea typeface="+mn-ea"/>
        <a:cs typeface="+mn-cs"/>
      </a:defRPr>
    </a:lvl1pPr>
    <a:lvl2pPr marL="445450" algn="l" defTabSz="890900" rtl="0" eaLnBrk="1" latinLnBrk="0" hangingPunct="1">
      <a:defRPr sz="1754" kern="1200">
        <a:solidFill>
          <a:schemeClr val="tx1"/>
        </a:solidFill>
        <a:latin typeface="+mn-lt"/>
        <a:ea typeface="+mn-ea"/>
        <a:cs typeface="+mn-cs"/>
      </a:defRPr>
    </a:lvl2pPr>
    <a:lvl3pPr marL="890900" algn="l" defTabSz="890900" rtl="0" eaLnBrk="1" latinLnBrk="0" hangingPunct="1">
      <a:defRPr sz="1754" kern="1200">
        <a:solidFill>
          <a:schemeClr val="tx1"/>
        </a:solidFill>
        <a:latin typeface="+mn-lt"/>
        <a:ea typeface="+mn-ea"/>
        <a:cs typeface="+mn-cs"/>
      </a:defRPr>
    </a:lvl3pPr>
    <a:lvl4pPr marL="1336350" algn="l" defTabSz="890900" rtl="0" eaLnBrk="1" latinLnBrk="0" hangingPunct="1">
      <a:defRPr sz="1754" kern="1200">
        <a:solidFill>
          <a:schemeClr val="tx1"/>
        </a:solidFill>
        <a:latin typeface="+mn-lt"/>
        <a:ea typeface="+mn-ea"/>
        <a:cs typeface="+mn-cs"/>
      </a:defRPr>
    </a:lvl4pPr>
    <a:lvl5pPr marL="1781800" algn="l" defTabSz="890900" rtl="0" eaLnBrk="1" latinLnBrk="0" hangingPunct="1">
      <a:defRPr sz="1754" kern="1200">
        <a:solidFill>
          <a:schemeClr val="tx1"/>
        </a:solidFill>
        <a:latin typeface="+mn-lt"/>
        <a:ea typeface="+mn-ea"/>
        <a:cs typeface="+mn-cs"/>
      </a:defRPr>
    </a:lvl5pPr>
    <a:lvl6pPr marL="2227250" algn="l" defTabSz="890900" rtl="0" eaLnBrk="1" latinLnBrk="0" hangingPunct="1">
      <a:defRPr sz="1754" kern="1200">
        <a:solidFill>
          <a:schemeClr val="tx1"/>
        </a:solidFill>
        <a:latin typeface="+mn-lt"/>
        <a:ea typeface="+mn-ea"/>
        <a:cs typeface="+mn-cs"/>
      </a:defRPr>
    </a:lvl6pPr>
    <a:lvl7pPr marL="2672700" algn="l" defTabSz="890900" rtl="0" eaLnBrk="1" latinLnBrk="0" hangingPunct="1">
      <a:defRPr sz="1754" kern="1200">
        <a:solidFill>
          <a:schemeClr val="tx1"/>
        </a:solidFill>
        <a:latin typeface="+mn-lt"/>
        <a:ea typeface="+mn-ea"/>
        <a:cs typeface="+mn-cs"/>
      </a:defRPr>
    </a:lvl7pPr>
    <a:lvl8pPr marL="3118150" algn="l" defTabSz="890900" rtl="0" eaLnBrk="1" latinLnBrk="0" hangingPunct="1">
      <a:defRPr sz="1754" kern="1200">
        <a:solidFill>
          <a:schemeClr val="tx1"/>
        </a:solidFill>
        <a:latin typeface="+mn-lt"/>
        <a:ea typeface="+mn-ea"/>
        <a:cs typeface="+mn-cs"/>
      </a:defRPr>
    </a:lvl8pPr>
    <a:lvl9pPr marL="3563600" algn="l" defTabSz="890900" rtl="0" eaLnBrk="1" latinLnBrk="0" hangingPunct="1">
      <a:defRPr sz="175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Candra Johnson" initials="CJ [2]" lastIdx="1" clrIdx="6">
    <p:extLst>
      <p:ext uri="{19B8F6BF-5375-455C-9EA6-DF929625EA0E}">
        <p15:presenceInfo xmlns:p15="http://schemas.microsoft.com/office/powerpoint/2012/main" userId="Candra Johnson" providerId="None"/>
      </p:ext>
    </p:extLst>
  </p:cmAuthor>
  <p:cmAuthor id="1" name="Diane Webb" initials="DW" lastIdx="9" clrIdx="0">
    <p:extLst>
      <p:ext uri="{19B8F6BF-5375-455C-9EA6-DF929625EA0E}">
        <p15:presenceInfo xmlns:p15="http://schemas.microsoft.com/office/powerpoint/2012/main" userId="Diane Webb" providerId="None"/>
      </p:ext>
    </p:extLst>
  </p:cmAuthor>
  <p:cmAuthor id="8" name="Daniel Waxler" initials="DW" lastIdx="4" clrIdx="7">
    <p:extLst>
      <p:ext uri="{19B8F6BF-5375-455C-9EA6-DF929625EA0E}">
        <p15:presenceInfo xmlns:p15="http://schemas.microsoft.com/office/powerpoint/2012/main" userId="S::dwaxler@mffh.org::22379d51-02bf-4deb-8bc8-cc92a3fbc64e" providerId="AD"/>
      </p:ext>
    </p:extLst>
  </p:cmAuthor>
  <p:cmAuthor id="2" name="Diane Webb" initials="DW [2]" lastIdx="7" clrIdx="1">
    <p:extLst>
      <p:ext uri="{19B8F6BF-5375-455C-9EA6-DF929625EA0E}">
        <p15:presenceInfo xmlns:p15="http://schemas.microsoft.com/office/powerpoint/2012/main" userId="20dc823cd6f1b32b" providerId="Windows Live"/>
      </p:ext>
    </p:extLst>
  </p:cmAuthor>
  <p:cmAuthor id="3" name="Candra Johnson" initials="CJ" lastIdx="2" clrIdx="2">
    <p:extLst>
      <p:ext uri="{19B8F6BF-5375-455C-9EA6-DF929625EA0E}">
        <p15:presenceInfo xmlns:p15="http://schemas.microsoft.com/office/powerpoint/2012/main" userId="S::cjohnson@healthliteracy.media::60645380-4b5f-45e7-a595-eeef65d4767b" providerId="AD"/>
      </p:ext>
    </p:extLst>
  </p:cmAuthor>
  <p:cmAuthor id="4" name="Lisa Cary" initials="LC" lastIdx="10" clrIdx="3">
    <p:extLst>
      <p:ext uri="{19B8F6BF-5375-455C-9EA6-DF929625EA0E}">
        <p15:presenceInfo xmlns:p15="http://schemas.microsoft.com/office/powerpoint/2012/main" userId="S::lcary@healthliteracy.media::344303b7-d470-4259-90c7-a66056dec358" providerId="AD"/>
      </p:ext>
    </p:extLst>
  </p:cmAuthor>
  <p:cmAuthor id="5" name="Nancy Kelley" initials="NK" lastIdx="4" clrIdx="4">
    <p:extLst>
      <p:ext uri="{19B8F6BF-5375-455C-9EA6-DF929625EA0E}">
        <p15:presenceInfo xmlns:p15="http://schemas.microsoft.com/office/powerpoint/2012/main" userId="S::nkelley@mffh.org::dfbee1cc-3311-4346-b0f8-7c8dbaef1866" providerId="AD"/>
      </p:ext>
    </p:extLst>
  </p:cmAuthor>
  <p:cmAuthor id="6" name="Saralyn Erwin" initials="SE" lastIdx="3" clrIdx="5">
    <p:extLst>
      <p:ext uri="{19B8F6BF-5375-455C-9EA6-DF929625EA0E}">
        <p15:presenceInfo xmlns:p15="http://schemas.microsoft.com/office/powerpoint/2012/main" userId="S::serwin@nmhcinc.org::f7c27636-bb60-4e8f-b591-43d1566230b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3F5F"/>
    <a:srgbClr val="FEF3D5"/>
    <a:srgbClr val="A5DC45"/>
    <a:srgbClr val="E85270"/>
    <a:srgbClr val="CCEB96"/>
    <a:srgbClr val="FFF07D"/>
    <a:srgbClr val="FFFCE5"/>
    <a:srgbClr val="198F8F"/>
    <a:srgbClr val="82931D"/>
    <a:srgbClr val="CDEB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75" autoAdjust="0"/>
    <p:restoredTop sz="96327"/>
  </p:normalViewPr>
  <p:slideViewPr>
    <p:cSldViewPr snapToGrid="0">
      <p:cViewPr varScale="1">
        <p:scale>
          <a:sx n="75" d="100"/>
          <a:sy n="75" d="100"/>
        </p:scale>
        <p:origin x="32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ylee Hopson" userId="6fa2acf1-e753-49f5-9c86-fa9f9f87fc64" providerId="ADAL" clId="{30F9B00D-7878-A64E-A27F-28ABFA158CAD}"/>
    <pc:docChg chg="undo redo custSel modMainMaster">
      <pc:chgData name="Daylee Hopson" userId="6fa2acf1-e753-49f5-9c86-fa9f9f87fc64" providerId="ADAL" clId="{30F9B00D-7878-A64E-A27F-28ABFA158CAD}" dt="2021-11-01T17:25:12.241" v="392" actId="2085"/>
      <pc:docMkLst>
        <pc:docMk/>
      </pc:docMkLst>
      <pc:sldMasterChg chg="modSldLayout">
        <pc:chgData name="Daylee Hopson" userId="6fa2acf1-e753-49f5-9c86-fa9f9f87fc64" providerId="ADAL" clId="{30F9B00D-7878-A64E-A27F-28ABFA158CAD}" dt="2021-11-01T17:25:12.241" v="392" actId="2085"/>
        <pc:sldMasterMkLst>
          <pc:docMk/>
          <pc:sldMasterMk cId="2092593180" sldId="2147483662"/>
        </pc:sldMasterMkLst>
        <pc:sldLayoutChg chg="addSp delSp modSp mod">
          <pc:chgData name="Daylee Hopson" userId="6fa2acf1-e753-49f5-9c86-fa9f9f87fc64" providerId="ADAL" clId="{30F9B00D-7878-A64E-A27F-28ABFA158CAD}" dt="2021-11-01T15:59:31.605" v="213" actId="478"/>
          <pc:sldLayoutMkLst>
            <pc:docMk/>
            <pc:sldMasterMk cId="2092593180" sldId="2147483662"/>
            <pc:sldLayoutMk cId="4181460870" sldId="2147483676"/>
          </pc:sldLayoutMkLst>
          <pc:spChg chg="add mod">
            <ac:chgData name="Daylee Hopson" userId="6fa2acf1-e753-49f5-9c86-fa9f9f87fc64" providerId="ADAL" clId="{30F9B00D-7878-A64E-A27F-28ABFA158CAD}" dt="2021-11-01T15:54:06.400" v="110" actId="115"/>
            <ac:spMkLst>
              <pc:docMk/>
              <pc:sldMasterMk cId="2092593180" sldId="2147483662"/>
              <pc:sldLayoutMk cId="4181460870" sldId="2147483676"/>
              <ac:spMk id="37" creationId="{787C3DC6-9C42-8642-9CFB-E88CD2C695B1}"/>
            </ac:spMkLst>
          </pc:spChg>
          <pc:spChg chg="mod">
            <ac:chgData name="Daylee Hopson" userId="6fa2acf1-e753-49f5-9c86-fa9f9f87fc64" providerId="ADAL" clId="{30F9B00D-7878-A64E-A27F-28ABFA158CAD}" dt="2021-11-01T15:43:29.202" v="28" actId="14100"/>
            <ac:spMkLst>
              <pc:docMk/>
              <pc:sldMasterMk cId="2092593180" sldId="2147483662"/>
              <pc:sldLayoutMk cId="4181460870" sldId="2147483676"/>
              <ac:spMk id="47" creationId="{C3DD5BDC-A380-43DA-B3A8-1B489E71FA4C}"/>
            </ac:spMkLst>
          </pc:spChg>
          <pc:spChg chg="mod">
            <ac:chgData name="Daylee Hopson" userId="6fa2acf1-e753-49f5-9c86-fa9f9f87fc64" providerId="ADAL" clId="{30F9B00D-7878-A64E-A27F-28ABFA158CAD}" dt="2021-11-01T15:58:57.413" v="196" actId="552"/>
            <ac:spMkLst>
              <pc:docMk/>
              <pc:sldMasterMk cId="2092593180" sldId="2147483662"/>
              <pc:sldLayoutMk cId="4181460870" sldId="2147483676"/>
              <ac:spMk id="48" creationId="{18BDBC27-5F33-43B5-B227-A6B5179AC4F0}"/>
            </ac:spMkLst>
          </pc:spChg>
          <pc:spChg chg="mod">
            <ac:chgData name="Daylee Hopson" userId="6fa2acf1-e753-49f5-9c86-fa9f9f87fc64" providerId="ADAL" clId="{30F9B00D-7878-A64E-A27F-28ABFA158CAD}" dt="2021-11-01T15:47:26.438" v="71" actId="688"/>
            <ac:spMkLst>
              <pc:docMk/>
              <pc:sldMasterMk cId="2092593180" sldId="2147483662"/>
              <pc:sldLayoutMk cId="4181460870" sldId="2147483676"/>
              <ac:spMk id="53" creationId="{FBDB3A5A-F668-4EDD-83AB-CD8DDF82355D}"/>
            </ac:spMkLst>
          </pc:spChg>
          <pc:spChg chg="mod">
            <ac:chgData name="Daylee Hopson" userId="6fa2acf1-e753-49f5-9c86-fa9f9f87fc64" providerId="ADAL" clId="{30F9B00D-7878-A64E-A27F-28ABFA158CAD}" dt="2021-11-01T15:47:30.299" v="72" actId="1076"/>
            <ac:spMkLst>
              <pc:docMk/>
              <pc:sldMasterMk cId="2092593180" sldId="2147483662"/>
              <pc:sldLayoutMk cId="4181460870" sldId="2147483676"/>
              <ac:spMk id="57" creationId="{E734DC6F-ECE3-41D9-8CF8-D6972597E2F6}"/>
            </ac:spMkLst>
          </pc:spChg>
          <pc:spChg chg="mod">
            <ac:chgData name="Daylee Hopson" userId="6fa2acf1-e753-49f5-9c86-fa9f9f87fc64" providerId="ADAL" clId="{30F9B00D-7878-A64E-A27F-28ABFA158CAD}" dt="2021-11-01T15:18:39.136" v="7" actId="20577"/>
            <ac:spMkLst>
              <pc:docMk/>
              <pc:sldMasterMk cId="2092593180" sldId="2147483662"/>
              <pc:sldLayoutMk cId="4181460870" sldId="2147483676"/>
              <ac:spMk id="59" creationId="{D78A267D-F826-4390-ABAF-EBBABC022C27}"/>
            </ac:spMkLst>
          </pc:spChg>
          <pc:spChg chg="mod">
            <ac:chgData name="Daylee Hopson" userId="6fa2acf1-e753-49f5-9c86-fa9f9f87fc64" providerId="ADAL" clId="{30F9B00D-7878-A64E-A27F-28ABFA158CAD}" dt="2021-11-01T15:47:07.981" v="68" actId="1036"/>
            <ac:spMkLst>
              <pc:docMk/>
              <pc:sldMasterMk cId="2092593180" sldId="2147483662"/>
              <pc:sldLayoutMk cId="4181460870" sldId="2147483676"/>
              <ac:spMk id="81" creationId="{F0C88438-C8AA-4E59-B4A4-9330D217E903}"/>
            </ac:spMkLst>
          </pc:spChg>
          <pc:spChg chg="del">
            <ac:chgData name="Daylee Hopson" userId="6fa2acf1-e753-49f5-9c86-fa9f9f87fc64" providerId="ADAL" clId="{30F9B00D-7878-A64E-A27F-28ABFA158CAD}" dt="2021-11-01T15:20:20.163" v="13" actId="478"/>
            <ac:spMkLst>
              <pc:docMk/>
              <pc:sldMasterMk cId="2092593180" sldId="2147483662"/>
              <pc:sldLayoutMk cId="4181460870" sldId="2147483676"/>
              <ac:spMk id="82" creationId="{B1427C14-0616-45EE-847A-88A370A516EC}"/>
            </ac:spMkLst>
          </pc:spChg>
          <pc:spChg chg="mod">
            <ac:chgData name="Daylee Hopson" userId="6fa2acf1-e753-49f5-9c86-fa9f9f87fc64" providerId="ADAL" clId="{30F9B00D-7878-A64E-A27F-28ABFA158CAD}" dt="2021-11-01T15:54:10.440" v="111" actId="115"/>
            <ac:spMkLst>
              <pc:docMk/>
              <pc:sldMasterMk cId="2092593180" sldId="2147483662"/>
              <pc:sldLayoutMk cId="4181460870" sldId="2147483676"/>
              <ac:spMk id="86" creationId="{5FCCF2EC-5F43-4EC9-8B63-FC71EEAC7782}"/>
            </ac:spMkLst>
          </pc:spChg>
          <pc:spChg chg="del">
            <ac:chgData name="Daylee Hopson" userId="6fa2acf1-e753-49f5-9c86-fa9f9f87fc64" providerId="ADAL" clId="{30F9B00D-7878-A64E-A27F-28ABFA158CAD}" dt="2021-11-01T15:48:51.623" v="84" actId="478"/>
            <ac:spMkLst>
              <pc:docMk/>
              <pc:sldMasterMk cId="2092593180" sldId="2147483662"/>
              <pc:sldLayoutMk cId="4181460870" sldId="2147483676"/>
              <ac:spMk id="87" creationId="{EE7D60DE-751C-4E5E-BFD3-55727D69E200}"/>
            </ac:spMkLst>
          </pc:spChg>
          <pc:spChg chg="del">
            <ac:chgData name="Daylee Hopson" userId="6fa2acf1-e753-49f5-9c86-fa9f9f87fc64" providerId="ADAL" clId="{30F9B00D-7878-A64E-A27F-28ABFA158CAD}" dt="2021-11-01T15:48:51.623" v="84" actId="478"/>
            <ac:spMkLst>
              <pc:docMk/>
              <pc:sldMasterMk cId="2092593180" sldId="2147483662"/>
              <pc:sldLayoutMk cId="4181460870" sldId="2147483676"/>
              <ac:spMk id="88" creationId="{5CAB2B1E-5EAD-477D-9FD1-A1F80FE90A55}"/>
            </ac:spMkLst>
          </pc:spChg>
          <pc:spChg chg="del">
            <ac:chgData name="Daylee Hopson" userId="6fa2acf1-e753-49f5-9c86-fa9f9f87fc64" providerId="ADAL" clId="{30F9B00D-7878-A64E-A27F-28ABFA158CAD}" dt="2021-11-01T15:48:11.422" v="73" actId="478"/>
            <ac:spMkLst>
              <pc:docMk/>
              <pc:sldMasterMk cId="2092593180" sldId="2147483662"/>
              <pc:sldLayoutMk cId="4181460870" sldId="2147483676"/>
              <ac:spMk id="89" creationId="{0475F6EB-F88E-4ABB-9813-B5EC8420BB02}"/>
            </ac:spMkLst>
          </pc:spChg>
          <pc:spChg chg="del">
            <ac:chgData name="Daylee Hopson" userId="6fa2acf1-e753-49f5-9c86-fa9f9f87fc64" providerId="ADAL" clId="{30F9B00D-7878-A64E-A27F-28ABFA158CAD}" dt="2021-11-01T15:48:11.422" v="73" actId="478"/>
            <ac:spMkLst>
              <pc:docMk/>
              <pc:sldMasterMk cId="2092593180" sldId="2147483662"/>
              <pc:sldLayoutMk cId="4181460870" sldId="2147483676"/>
              <ac:spMk id="90" creationId="{390EC505-AE95-4F5B-B3D3-A5526F6F1BB4}"/>
            </ac:spMkLst>
          </pc:spChg>
          <pc:spChg chg="del">
            <ac:chgData name="Daylee Hopson" userId="6fa2acf1-e753-49f5-9c86-fa9f9f87fc64" providerId="ADAL" clId="{30F9B00D-7878-A64E-A27F-28ABFA158CAD}" dt="2021-11-01T15:48:11.422" v="73" actId="478"/>
            <ac:spMkLst>
              <pc:docMk/>
              <pc:sldMasterMk cId="2092593180" sldId="2147483662"/>
              <pc:sldLayoutMk cId="4181460870" sldId="2147483676"/>
              <ac:spMk id="91" creationId="{446936B5-AE46-4438-B6D1-1F9C3218D2B5}"/>
            </ac:spMkLst>
          </pc:spChg>
          <pc:spChg chg="del">
            <ac:chgData name="Daylee Hopson" userId="6fa2acf1-e753-49f5-9c86-fa9f9f87fc64" providerId="ADAL" clId="{30F9B00D-7878-A64E-A27F-28ABFA158CAD}" dt="2021-11-01T15:49:34.867" v="89" actId="478"/>
            <ac:spMkLst>
              <pc:docMk/>
              <pc:sldMasterMk cId="2092593180" sldId="2147483662"/>
              <pc:sldLayoutMk cId="4181460870" sldId="2147483676"/>
              <ac:spMk id="92" creationId="{B00F2755-5780-46D4-BE27-C353324DD4DB}"/>
            </ac:spMkLst>
          </pc:spChg>
          <pc:spChg chg="mod">
            <ac:chgData name="Daylee Hopson" userId="6fa2acf1-e753-49f5-9c86-fa9f9f87fc64" providerId="ADAL" clId="{30F9B00D-7878-A64E-A27F-28ABFA158CAD}" dt="2021-11-01T15:47:03.243" v="55" actId="1035"/>
            <ac:spMkLst>
              <pc:docMk/>
              <pc:sldMasterMk cId="2092593180" sldId="2147483662"/>
              <pc:sldLayoutMk cId="4181460870" sldId="2147483676"/>
              <ac:spMk id="96" creationId="{26A363E1-E21C-4F65-B8DC-D62CE442B6AA}"/>
            </ac:spMkLst>
          </pc:spChg>
          <pc:spChg chg="mod">
            <ac:chgData name="Daylee Hopson" userId="6fa2acf1-e753-49f5-9c86-fa9f9f87fc64" providerId="ADAL" clId="{30F9B00D-7878-A64E-A27F-28ABFA158CAD}" dt="2021-11-01T15:57:15.280" v="138" actId="1076"/>
            <ac:spMkLst>
              <pc:docMk/>
              <pc:sldMasterMk cId="2092593180" sldId="2147483662"/>
              <pc:sldLayoutMk cId="4181460870" sldId="2147483676"/>
              <ac:spMk id="97" creationId="{12DE2AD7-2E20-4546-BE0C-B578E3502329}"/>
            </ac:spMkLst>
          </pc:spChg>
          <pc:spChg chg="mod">
            <ac:chgData name="Daylee Hopson" userId="6fa2acf1-e753-49f5-9c86-fa9f9f87fc64" providerId="ADAL" clId="{30F9B00D-7878-A64E-A27F-28ABFA158CAD}" dt="2021-11-01T15:59:23.803" v="212" actId="1035"/>
            <ac:spMkLst>
              <pc:docMk/>
              <pc:sldMasterMk cId="2092593180" sldId="2147483662"/>
              <pc:sldLayoutMk cId="4181460870" sldId="2147483676"/>
              <ac:spMk id="98" creationId="{7CCE9949-B782-42E5-9BAE-503D729EE4F3}"/>
            </ac:spMkLst>
          </pc:spChg>
          <pc:spChg chg="mod">
            <ac:chgData name="Daylee Hopson" userId="6fa2acf1-e753-49f5-9c86-fa9f9f87fc64" providerId="ADAL" clId="{30F9B00D-7878-A64E-A27F-28ABFA158CAD}" dt="2021-11-01T15:59:23.803" v="212" actId="1035"/>
            <ac:spMkLst>
              <pc:docMk/>
              <pc:sldMasterMk cId="2092593180" sldId="2147483662"/>
              <pc:sldLayoutMk cId="4181460870" sldId="2147483676"/>
              <ac:spMk id="99" creationId="{30645570-D7DF-44F4-AC6A-C3EB67E48766}"/>
            </ac:spMkLst>
          </pc:spChg>
          <pc:spChg chg="mod">
            <ac:chgData name="Daylee Hopson" userId="6fa2acf1-e753-49f5-9c86-fa9f9f87fc64" providerId="ADAL" clId="{30F9B00D-7878-A64E-A27F-28ABFA158CAD}" dt="2021-11-01T15:57:28.631" v="140" actId="1076"/>
            <ac:spMkLst>
              <pc:docMk/>
              <pc:sldMasterMk cId="2092593180" sldId="2147483662"/>
              <pc:sldLayoutMk cId="4181460870" sldId="2147483676"/>
              <ac:spMk id="102" creationId="{6F2E9BF8-6F0E-499D-B96B-2344EF4B9B65}"/>
            </ac:spMkLst>
          </pc:spChg>
          <pc:spChg chg="mod">
            <ac:chgData name="Daylee Hopson" userId="6fa2acf1-e753-49f5-9c86-fa9f9f87fc64" providerId="ADAL" clId="{30F9B00D-7878-A64E-A27F-28ABFA158CAD}" dt="2021-11-01T15:57:40.002" v="176" actId="1035"/>
            <ac:spMkLst>
              <pc:docMk/>
              <pc:sldMasterMk cId="2092593180" sldId="2147483662"/>
              <pc:sldLayoutMk cId="4181460870" sldId="2147483676"/>
              <ac:spMk id="103" creationId="{E3564A35-489D-42FC-8D0C-773C447A889C}"/>
            </ac:spMkLst>
          </pc:spChg>
          <pc:picChg chg="add mod">
            <ac:chgData name="Daylee Hopson" userId="6fa2acf1-e753-49f5-9c86-fa9f9f87fc64" providerId="ADAL" clId="{30F9B00D-7878-A64E-A27F-28ABFA158CAD}" dt="2021-11-01T15:56:16.017" v="132" actId="1076"/>
            <ac:picMkLst>
              <pc:docMk/>
              <pc:sldMasterMk cId="2092593180" sldId="2147483662"/>
              <pc:sldLayoutMk cId="4181460870" sldId="2147483676"/>
              <ac:picMk id="2" creationId="{35DF5B29-445D-EB4E-822A-6E24DA9D28A2}"/>
            </ac:picMkLst>
          </pc:picChg>
          <pc:picChg chg="add mod">
            <ac:chgData name="Daylee Hopson" userId="6fa2acf1-e753-49f5-9c86-fa9f9f87fc64" providerId="ADAL" clId="{30F9B00D-7878-A64E-A27F-28ABFA158CAD}" dt="2021-11-01T15:55:01.820" v="119" actId="207"/>
            <ac:picMkLst>
              <pc:docMk/>
              <pc:sldMasterMk cId="2092593180" sldId="2147483662"/>
              <pc:sldLayoutMk cId="4181460870" sldId="2147483676"/>
              <ac:picMk id="3" creationId="{9BFC22EB-F93E-8B46-8621-8A3859258488}"/>
            </ac:picMkLst>
          </pc:picChg>
          <pc:picChg chg="add mod">
            <ac:chgData name="Daylee Hopson" userId="6fa2acf1-e753-49f5-9c86-fa9f9f87fc64" providerId="ADAL" clId="{30F9B00D-7878-A64E-A27F-28ABFA158CAD}" dt="2021-11-01T15:56:05.338" v="131" actId="1582"/>
            <ac:picMkLst>
              <pc:docMk/>
              <pc:sldMasterMk cId="2092593180" sldId="2147483662"/>
              <pc:sldLayoutMk cId="4181460870" sldId="2147483676"/>
              <ac:picMk id="4" creationId="{18ACA898-02E5-AC47-B5B1-B7769404A642}"/>
            </ac:picMkLst>
          </pc:picChg>
          <pc:picChg chg="del">
            <ac:chgData name="Daylee Hopson" userId="6fa2acf1-e753-49f5-9c86-fa9f9f87fc64" providerId="ADAL" clId="{30F9B00D-7878-A64E-A27F-28ABFA158CAD}" dt="2021-11-01T15:58:34.647" v="188" actId="478"/>
            <ac:picMkLst>
              <pc:docMk/>
              <pc:sldMasterMk cId="2092593180" sldId="2147483662"/>
              <pc:sldLayoutMk cId="4181460870" sldId="2147483676"/>
              <ac:picMk id="5" creationId="{EB6A8873-5D73-4221-A8AF-A43763B02F33}"/>
            </ac:picMkLst>
          </pc:picChg>
          <pc:picChg chg="del mod">
            <ac:chgData name="Daylee Hopson" userId="6fa2acf1-e753-49f5-9c86-fa9f9f87fc64" providerId="ADAL" clId="{30F9B00D-7878-A64E-A27F-28ABFA158CAD}" dt="2021-11-01T15:43:17.204" v="26" actId="478"/>
            <ac:picMkLst>
              <pc:docMk/>
              <pc:sldMasterMk cId="2092593180" sldId="2147483662"/>
              <pc:sldLayoutMk cId="4181460870" sldId="2147483676"/>
              <ac:picMk id="7" creationId="{0A61CAF5-F4CA-4620-92CC-9F88C50AA5E0}"/>
            </ac:picMkLst>
          </pc:picChg>
          <pc:picChg chg="del">
            <ac:chgData name="Daylee Hopson" userId="6fa2acf1-e753-49f5-9c86-fa9f9f87fc64" providerId="ADAL" clId="{30F9B00D-7878-A64E-A27F-28ABFA158CAD}" dt="2021-11-01T15:54:53.446" v="115" actId="478"/>
            <ac:picMkLst>
              <pc:docMk/>
              <pc:sldMasterMk cId="2092593180" sldId="2147483662"/>
              <pc:sldLayoutMk cId="4181460870" sldId="2147483676"/>
              <ac:picMk id="9" creationId="{0D4807AA-D17D-4C90-827E-E9D568F8C4F5}"/>
            </ac:picMkLst>
          </pc:picChg>
          <pc:picChg chg="del">
            <ac:chgData name="Daylee Hopson" userId="6fa2acf1-e753-49f5-9c86-fa9f9f87fc64" providerId="ADAL" clId="{30F9B00D-7878-A64E-A27F-28ABFA158CAD}" dt="2021-11-01T15:48:53.762" v="85" actId="478"/>
            <ac:picMkLst>
              <pc:docMk/>
              <pc:sldMasterMk cId="2092593180" sldId="2147483662"/>
              <pc:sldLayoutMk cId="4181460870" sldId="2147483676"/>
              <ac:picMk id="10" creationId="{629F7B6C-D6E9-4E63-9D61-6728F97206DB}"/>
            </ac:picMkLst>
          </pc:picChg>
          <pc:picChg chg="del">
            <ac:chgData name="Daylee Hopson" userId="6fa2acf1-e753-49f5-9c86-fa9f9f87fc64" providerId="ADAL" clId="{30F9B00D-7878-A64E-A27F-28ABFA158CAD}" dt="2021-11-01T15:48:53.762" v="85" actId="478"/>
            <ac:picMkLst>
              <pc:docMk/>
              <pc:sldMasterMk cId="2092593180" sldId="2147483662"/>
              <pc:sldLayoutMk cId="4181460870" sldId="2147483676"/>
              <ac:picMk id="11" creationId="{89A24B03-8FEF-4221-B433-A4C497CD9C9A}"/>
            </ac:picMkLst>
          </pc:picChg>
          <pc:picChg chg="del">
            <ac:chgData name="Daylee Hopson" userId="6fa2acf1-e753-49f5-9c86-fa9f9f87fc64" providerId="ADAL" clId="{30F9B00D-7878-A64E-A27F-28ABFA158CAD}" dt="2021-11-01T15:48:11.422" v="73" actId="478"/>
            <ac:picMkLst>
              <pc:docMk/>
              <pc:sldMasterMk cId="2092593180" sldId="2147483662"/>
              <pc:sldLayoutMk cId="4181460870" sldId="2147483676"/>
              <ac:picMk id="12" creationId="{56419656-10EB-4ADC-A576-22A040659032}"/>
            </ac:picMkLst>
          </pc:picChg>
          <pc:picChg chg="del">
            <ac:chgData name="Daylee Hopson" userId="6fa2acf1-e753-49f5-9c86-fa9f9f87fc64" providerId="ADAL" clId="{30F9B00D-7878-A64E-A27F-28ABFA158CAD}" dt="2021-11-01T15:48:11.422" v="73" actId="478"/>
            <ac:picMkLst>
              <pc:docMk/>
              <pc:sldMasterMk cId="2092593180" sldId="2147483662"/>
              <pc:sldLayoutMk cId="4181460870" sldId="2147483676"/>
              <ac:picMk id="13" creationId="{D9ED5FA8-D7BF-4A8A-A30F-E4C017453E4C}"/>
            </ac:picMkLst>
          </pc:picChg>
          <pc:picChg chg="del">
            <ac:chgData name="Daylee Hopson" userId="6fa2acf1-e753-49f5-9c86-fa9f9f87fc64" providerId="ADAL" clId="{30F9B00D-7878-A64E-A27F-28ABFA158CAD}" dt="2021-11-01T15:48:11.422" v="73" actId="478"/>
            <ac:picMkLst>
              <pc:docMk/>
              <pc:sldMasterMk cId="2092593180" sldId="2147483662"/>
              <pc:sldLayoutMk cId="4181460870" sldId="2147483676"/>
              <ac:picMk id="14" creationId="{2DCD162B-DF22-4561-820B-19C27CC259D8}"/>
            </ac:picMkLst>
          </pc:picChg>
          <pc:picChg chg="del">
            <ac:chgData name="Daylee Hopson" userId="6fa2acf1-e753-49f5-9c86-fa9f9f87fc64" providerId="ADAL" clId="{30F9B00D-7878-A64E-A27F-28ABFA158CAD}" dt="2021-11-01T15:59:31.605" v="213" actId="478"/>
            <ac:picMkLst>
              <pc:docMk/>
              <pc:sldMasterMk cId="2092593180" sldId="2147483662"/>
              <pc:sldLayoutMk cId="4181460870" sldId="2147483676"/>
              <ac:picMk id="101" creationId="{5F7397AD-30DE-4351-B116-97FBB257667D}"/>
            </ac:picMkLst>
          </pc:picChg>
        </pc:sldLayoutChg>
        <pc:sldLayoutChg chg="addSp delSp modSp mod">
          <pc:chgData name="Daylee Hopson" userId="6fa2acf1-e753-49f5-9c86-fa9f9f87fc64" providerId="ADAL" clId="{30F9B00D-7878-A64E-A27F-28ABFA158CAD}" dt="2021-11-01T17:25:12.241" v="392" actId="2085"/>
          <pc:sldLayoutMkLst>
            <pc:docMk/>
            <pc:sldMasterMk cId="2092593180" sldId="2147483662"/>
            <pc:sldLayoutMk cId="466255053" sldId="2147483677"/>
          </pc:sldLayoutMkLst>
          <pc:spChg chg="add mod">
            <ac:chgData name="Daylee Hopson" userId="6fa2acf1-e753-49f5-9c86-fa9f9f87fc64" providerId="ADAL" clId="{30F9B00D-7878-A64E-A27F-28ABFA158CAD}" dt="2021-11-01T17:25:12.241" v="392" actId="2085"/>
            <ac:spMkLst>
              <pc:docMk/>
              <pc:sldMasterMk cId="2092593180" sldId="2147483662"/>
              <pc:sldLayoutMk cId="466255053" sldId="2147483677"/>
              <ac:spMk id="2" creationId="{097401DB-9457-A248-BACC-EC16323CBCE2}"/>
            </ac:spMkLst>
          </pc:spChg>
          <pc:spChg chg="del">
            <ac:chgData name="Daylee Hopson" userId="6fa2acf1-e753-49f5-9c86-fa9f9f87fc64" providerId="ADAL" clId="{30F9B00D-7878-A64E-A27F-28ABFA158CAD}" dt="2021-11-01T16:00:41.043" v="214" actId="478"/>
            <ac:spMkLst>
              <pc:docMk/>
              <pc:sldMasterMk cId="2092593180" sldId="2147483662"/>
              <pc:sldLayoutMk cId="466255053" sldId="2147483677"/>
              <ac:spMk id="15" creationId="{A4185431-FD3B-43B8-B579-5216CC098E07}"/>
            </ac:spMkLst>
          </pc:spChg>
          <pc:spChg chg="mod">
            <ac:chgData name="Daylee Hopson" userId="6fa2acf1-e753-49f5-9c86-fa9f9f87fc64" providerId="ADAL" clId="{30F9B00D-7878-A64E-A27F-28ABFA158CAD}" dt="2021-11-01T16:12:26.389" v="284" actId="1076"/>
            <ac:spMkLst>
              <pc:docMk/>
              <pc:sldMasterMk cId="2092593180" sldId="2147483662"/>
              <pc:sldLayoutMk cId="466255053" sldId="2147483677"/>
              <ac:spMk id="19" creationId="{706C88BB-925C-408E-8425-E88B3F95FAFB}"/>
            </ac:spMkLst>
          </pc:spChg>
          <pc:spChg chg="mod">
            <ac:chgData name="Daylee Hopson" userId="6fa2acf1-e753-49f5-9c86-fa9f9f87fc64" providerId="ADAL" clId="{30F9B00D-7878-A64E-A27F-28ABFA158CAD}" dt="2021-11-01T16:12:26.389" v="284" actId="1076"/>
            <ac:spMkLst>
              <pc:docMk/>
              <pc:sldMasterMk cId="2092593180" sldId="2147483662"/>
              <pc:sldLayoutMk cId="466255053" sldId="2147483677"/>
              <ac:spMk id="21" creationId="{8FEF5A1D-7C2E-4CBC-821B-2B2D2897417A}"/>
            </ac:spMkLst>
          </pc:spChg>
          <pc:spChg chg="del mod">
            <ac:chgData name="Daylee Hopson" userId="6fa2acf1-e753-49f5-9c86-fa9f9f87fc64" providerId="ADAL" clId="{30F9B00D-7878-A64E-A27F-28ABFA158CAD}" dt="2021-11-01T16:10:25.314" v="264" actId="478"/>
            <ac:spMkLst>
              <pc:docMk/>
              <pc:sldMasterMk cId="2092593180" sldId="2147483662"/>
              <pc:sldLayoutMk cId="466255053" sldId="2147483677"/>
              <ac:spMk id="23" creationId="{F472FEE3-AFA6-44FE-9E5B-B72F380FD277}"/>
            </ac:spMkLst>
          </pc:spChg>
          <pc:spChg chg="del">
            <ac:chgData name="Daylee Hopson" userId="6fa2acf1-e753-49f5-9c86-fa9f9f87fc64" providerId="ADAL" clId="{30F9B00D-7878-A64E-A27F-28ABFA158CAD}" dt="2021-11-01T16:10:16.318" v="261" actId="478"/>
            <ac:spMkLst>
              <pc:docMk/>
              <pc:sldMasterMk cId="2092593180" sldId="2147483662"/>
              <pc:sldLayoutMk cId="466255053" sldId="2147483677"/>
              <ac:spMk id="28" creationId="{19D766D0-6A82-4CED-B6B2-CD82D2E68E27}"/>
            </ac:spMkLst>
          </pc:spChg>
          <pc:spChg chg="add mod">
            <ac:chgData name="Daylee Hopson" userId="6fa2acf1-e753-49f5-9c86-fa9f9f87fc64" providerId="ADAL" clId="{30F9B00D-7878-A64E-A27F-28ABFA158CAD}" dt="2021-11-01T16:12:26.389" v="284" actId="1076"/>
            <ac:spMkLst>
              <pc:docMk/>
              <pc:sldMasterMk cId="2092593180" sldId="2147483662"/>
              <pc:sldLayoutMk cId="466255053" sldId="2147483677"/>
              <ac:spMk id="32" creationId="{08554444-6BD7-7C48-88A5-8B6231F46194}"/>
            </ac:spMkLst>
          </pc:spChg>
          <pc:spChg chg="add mod">
            <ac:chgData name="Daylee Hopson" userId="6fa2acf1-e753-49f5-9c86-fa9f9f87fc64" providerId="ADAL" clId="{30F9B00D-7878-A64E-A27F-28ABFA158CAD}" dt="2021-11-01T16:12:26.389" v="284" actId="1076"/>
            <ac:spMkLst>
              <pc:docMk/>
              <pc:sldMasterMk cId="2092593180" sldId="2147483662"/>
              <pc:sldLayoutMk cId="466255053" sldId="2147483677"/>
              <ac:spMk id="34" creationId="{19FA802F-31E1-FC46-9677-15511E2B6DF8}"/>
            </ac:spMkLst>
          </pc:spChg>
          <pc:spChg chg="del">
            <ac:chgData name="Daylee Hopson" userId="6fa2acf1-e753-49f5-9c86-fa9f9f87fc64" providerId="ADAL" clId="{30F9B00D-7878-A64E-A27F-28ABFA158CAD}" dt="2021-11-01T16:10:25.314" v="264" actId="478"/>
            <ac:spMkLst>
              <pc:docMk/>
              <pc:sldMasterMk cId="2092593180" sldId="2147483662"/>
              <pc:sldLayoutMk cId="466255053" sldId="2147483677"/>
              <ac:spMk id="36" creationId="{085FA465-7DD4-434B-86FA-3352B55D4B96}"/>
            </ac:spMkLst>
          </pc:spChg>
          <pc:spChg chg="mod">
            <ac:chgData name="Daylee Hopson" userId="6fa2acf1-e753-49f5-9c86-fa9f9f87fc64" providerId="ADAL" clId="{30F9B00D-7878-A64E-A27F-28ABFA158CAD}" dt="2021-11-01T16:18:33.071" v="351" actId="1076"/>
            <ac:spMkLst>
              <pc:docMk/>
              <pc:sldMasterMk cId="2092593180" sldId="2147483662"/>
              <pc:sldLayoutMk cId="466255053" sldId="2147483677"/>
              <ac:spMk id="40" creationId="{20F02321-8329-4847-B6B1-06A2CA63F993}"/>
            </ac:spMkLst>
          </pc:spChg>
          <pc:spChg chg="mod">
            <ac:chgData name="Daylee Hopson" userId="6fa2acf1-e753-49f5-9c86-fa9f9f87fc64" providerId="ADAL" clId="{30F9B00D-7878-A64E-A27F-28ABFA158CAD}" dt="2021-11-01T16:16:19.045" v="302"/>
            <ac:spMkLst>
              <pc:docMk/>
              <pc:sldMasterMk cId="2092593180" sldId="2147483662"/>
              <pc:sldLayoutMk cId="466255053" sldId="2147483677"/>
              <ac:spMk id="41" creationId="{795DCE7D-29C8-48EA-916D-ED68F827551D}"/>
            </ac:spMkLst>
          </pc:spChg>
          <pc:spChg chg="mod">
            <ac:chgData name="Daylee Hopson" userId="6fa2acf1-e753-49f5-9c86-fa9f9f87fc64" providerId="ADAL" clId="{30F9B00D-7878-A64E-A27F-28ABFA158CAD}" dt="2021-11-01T16:17:55.234" v="345" actId="1076"/>
            <ac:spMkLst>
              <pc:docMk/>
              <pc:sldMasterMk cId="2092593180" sldId="2147483662"/>
              <pc:sldLayoutMk cId="466255053" sldId="2147483677"/>
              <ac:spMk id="44" creationId="{DEE6B8D5-2C1E-4BCC-9407-4CCAF7195581}"/>
            </ac:spMkLst>
          </pc:spChg>
          <pc:spChg chg="mod">
            <ac:chgData name="Daylee Hopson" userId="6fa2acf1-e753-49f5-9c86-fa9f9f87fc64" providerId="ADAL" clId="{30F9B00D-7878-A64E-A27F-28ABFA158CAD}" dt="2021-11-01T16:12:50.408" v="285" actId="14100"/>
            <ac:spMkLst>
              <pc:docMk/>
              <pc:sldMasterMk cId="2092593180" sldId="2147483662"/>
              <pc:sldLayoutMk cId="466255053" sldId="2147483677"/>
              <ac:spMk id="45" creationId="{1BBA78A7-EA5C-4528-B292-8D0ED2CC080F}"/>
            </ac:spMkLst>
          </pc:spChg>
          <pc:spChg chg="add mod">
            <ac:chgData name="Daylee Hopson" userId="6fa2acf1-e753-49f5-9c86-fa9f9f87fc64" providerId="ADAL" clId="{30F9B00D-7878-A64E-A27F-28ABFA158CAD}" dt="2021-11-01T17:25:12.241" v="392" actId="2085"/>
            <ac:spMkLst>
              <pc:docMk/>
              <pc:sldMasterMk cId="2092593180" sldId="2147483662"/>
              <pc:sldLayoutMk cId="466255053" sldId="2147483677"/>
              <ac:spMk id="47" creationId="{AC4708B7-539A-9846-AFB0-2F34BE327B53}"/>
            </ac:spMkLst>
          </pc:spChg>
          <pc:spChg chg="mod">
            <ac:chgData name="Daylee Hopson" userId="6fa2acf1-e753-49f5-9c86-fa9f9f87fc64" providerId="ADAL" clId="{30F9B00D-7878-A64E-A27F-28ABFA158CAD}" dt="2021-11-01T16:19:19.838" v="352" actId="14100"/>
            <ac:spMkLst>
              <pc:docMk/>
              <pc:sldMasterMk cId="2092593180" sldId="2147483662"/>
              <pc:sldLayoutMk cId="466255053" sldId="2147483677"/>
              <ac:spMk id="48" creationId="{85A0F794-8554-4093-AC30-EA2CCCEBB65A}"/>
            </ac:spMkLst>
          </pc:spChg>
          <pc:spChg chg="mod">
            <ac:chgData name="Daylee Hopson" userId="6fa2acf1-e753-49f5-9c86-fa9f9f87fc64" providerId="ADAL" clId="{30F9B00D-7878-A64E-A27F-28ABFA158CAD}" dt="2021-11-01T16:17:43.520" v="344" actId="1038"/>
            <ac:spMkLst>
              <pc:docMk/>
              <pc:sldMasterMk cId="2092593180" sldId="2147483662"/>
              <pc:sldLayoutMk cId="466255053" sldId="2147483677"/>
              <ac:spMk id="49" creationId="{DEE3BB82-5694-4717-A7FA-F2553823F48B}"/>
            </ac:spMkLst>
          </pc:spChg>
          <pc:spChg chg="mod">
            <ac:chgData name="Daylee Hopson" userId="6fa2acf1-e753-49f5-9c86-fa9f9f87fc64" providerId="ADAL" clId="{30F9B00D-7878-A64E-A27F-28ABFA158CAD}" dt="2021-11-01T16:19:57.898" v="355" actId="255"/>
            <ac:spMkLst>
              <pc:docMk/>
              <pc:sldMasterMk cId="2092593180" sldId="2147483662"/>
              <pc:sldLayoutMk cId="466255053" sldId="2147483677"/>
              <ac:spMk id="50" creationId="{77B7022F-280F-44DB-87B1-813FBD53C4C0}"/>
            </ac:spMkLst>
          </pc:spChg>
          <pc:spChg chg="mod">
            <ac:chgData name="Daylee Hopson" userId="6fa2acf1-e753-49f5-9c86-fa9f9f87fc64" providerId="ADAL" clId="{30F9B00D-7878-A64E-A27F-28ABFA158CAD}" dt="2021-11-01T16:17:43.520" v="344" actId="1038"/>
            <ac:spMkLst>
              <pc:docMk/>
              <pc:sldMasterMk cId="2092593180" sldId="2147483662"/>
              <pc:sldLayoutMk cId="466255053" sldId="2147483677"/>
              <ac:spMk id="51" creationId="{6AB31020-2F81-4519-8E63-DEAE9CB11268}"/>
            </ac:spMkLst>
          </pc:spChg>
          <pc:grpChg chg="del">
            <ac:chgData name="Daylee Hopson" userId="6fa2acf1-e753-49f5-9c86-fa9f9f87fc64" providerId="ADAL" clId="{30F9B00D-7878-A64E-A27F-28ABFA158CAD}" dt="2021-11-01T16:10:18.448" v="262" actId="478"/>
            <ac:grpSpMkLst>
              <pc:docMk/>
              <pc:sldMasterMk cId="2092593180" sldId="2147483662"/>
              <pc:sldLayoutMk cId="466255053" sldId="2147483677"/>
              <ac:grpSpMk id="4" creationId="{A6763A6A-6779-49E0-92F5-1A4CEA479E4D}"/>
            </ac:grpSpMkLst>
          </pc:grpChg>
          <pc:grpChg chg="del">
            <ac:chgData name="Daylee Hopson" userId="6fa2acf1-e753-49f5-9c86-fa9f9f87fc64" providerId="ADAL" clId="{30F9B00D-7878-A64E-A27F-28ABFA158CAD}" dt="2021-11-01T16:10:26.339" v="265" actId="478"/>
            <ac:grpSpMkLst>
              <pc:docMk/>
              <pc:sldMasterMk cId="2092593180" sldId="2147483662"/>
              <pc:sldLayoutMk cId="466255053" sldId="2147483677"/>
              <ac:grpSpMk id="37" creationId="{1682E5D2-6143-40B8-9FE2-BB207532393C}"/>
            </ac:grpSpMkLst>
          </pc:grpChg>
          <pc:graphicFrameChg chg="del">
            <ac:chgData name="Daylee Hopson" userId="6fa2acf1-e753-49f5-9c86-fa9f9f87fc64" providerId="ADAL" clId="{30F9B00D-7878-A64E-A27F-28ABFA158CAD}" dt="2021-11-01T16:10:46.493" v="270" actId="478"/>
            <ac:graphicFrameMkLst>
              <pc:docMk/>
              <pc:sldMasterMk cId="2092593180" sldId="2147483662"/>
              <pc:sldLayoutMk cId="466255053" sldId="2147483677"/>
              <ac:graphicFrameMk id="33" creationId="{0489DA8A-B662-495B-B1CA-3F88343FA861}"/>
            </ac:graphicFrameMkLst>
          </pc:graphicFrameChg>
          <pc:picChg chg="del">
            <ac:chgData name="Daylee Hopson" userId="6fa2acf1-e753-49f5-9c86-fa9f9f87fc64" providerId="ADAL" clId="{30F9B00D-7878-A64E-A27F-28ABFA158CAD}" dt="2021-11-01T16:10:50.368" v="271" actId="478"/>
            <ac:picMkLst>
              <pc:docMk/>
              <pc:sldMasterMk cId="2092593180" sldId="2147483662"/>
              <pc:sldLayoutMk cId="466255053" sldId="2147483677"/>
              <ac:picMk id="8" creationId="{95AE6CA8-9DFC-45FD-8256-5523473C32EA}"/>
            </ac:picMkLst>
          </pc:picChg>
          <pc:picChg chg="del">
            <ac:chgData name="Daylee Hopson" userId="6fa2acf1-e753-49f5-9c86-fa9f9f87fc64" providerId="ADAL" clId="{30F9B00D-7878-A64E-A27F-28ABFA158CAD}" dt="2021-11-01T16:10:52.060" v="272" actId="478"/>
            <ac:picMkLst>
              <pc:docMk/>
              <pc:sldMasterMk cId="2092593180" sldId="2147483662"/>
              <pc:sldLayoutMk cId="466255053" sldId="2147483677"/>
              <ac:picMk id="9" creationId="{2FC3D140-59FA-482D-84E8-0ED31A34A443}"/>
            </ac:picMkLst>
          </pc:picChg>
          <pc:picChg chg="del">
            <ac:chgData name="Daylee Hopson" userId="6fa2acf1-e753-49f5-9c86-fa9f9f87fc64" providerId="ADAL" clId="{30F9B00D-7878-A64E-A27F-28ABFA158CAD}" dt="2021-11-01T16:01:08.742" v="217" actId="478"/>
            <ac:picMkLst>
              <pc:docMk/>
              <pc:sldMasterMk cId="2092593180" sldId="2147483662"/>
              <pc:sldLayoutMk cId="466255053" sldId="2147483677"/>
              <ac:picMk id="10" creationId="{0CC771A3-7506-45E8-9AB0-74CDCED9A57B}"/>
            </ac:picMkLst>
          </pc:picChg>
          <pc:picChg chg="add mod">
            <ac:chgData name="Daylee Hopson" userId="6fa2acf1-e753-49f5-9c86-fa9f9f87fc64" providerId="ADAL" clId="{30F9B00D-7878-A64E-A27F-28ABFA158CAD}" dt="2021-11-01T17:24:35.460" v="388" actId="13244"/>
            <ac:picMkLst>
              <pc:docMk/>
              <pc:sldMasterMk cId="2092593180" sldId="2147483662"/>
              <pc:sldLayoutMk cId="466255053" sldId="2147483677"/>
              <ac:picMk id="43" creationId="{B1EEC030-DB50-E34A-8A45-921D7C6DF339}"/>
            </ac:picMkLst>
          </pc:picChg>
          <pc:picChg chg="mod">
            <ac:chgData name="Daylee Hopson" userId="6fa2acf1-e753-49f5-9c86-fa9f9f87fc64" providerId="ADAL" clId="{30F9B00D-7878-A64E-A27F-28ABFA158CAD}" dt="2021-11-01T16:17:43.520" v="344" actId="1038"/>
            <ac:picMkLst>
              <pc:docMk/>
              <pc:sldMasterMk cId="2092593180" sldId="2147483662"/>
              <pc:sldLayoutMk cId="466255053" sldId="2147483677"/>
              <ac:picMk id="52" creationId="{4CB4A08E-F193-4E26-B7B7-8A7C2FA90F8E}"/>
            </ac:picMkLst>
          </pc:picChg>
          <pc:picChg chg="mod">
            <ac:chgData name="Daylee Hopson" userId="6fa2acf1-e753-49f5-9c86-fa9f9f87fc64" providerId="ADAL" clId="{30F9B00D-7878-A64E-A27F-28ABFA158CAD}" dt="2021-11-01T16:17:43.520" v="344" actId="1038"/>
            <ac:picMkLst>
              <pc:docMk/>
              <pc:sldMasterMk cId="2092593180" sldId="2147483662"/>
              <pc:sldLayoutMk cId="466255053" sldId="2147483677"/>
              <ac:picMk id="53" creationId="{7ECBF848-9E0C-4A29-9709-63406CFF82CD}"/>
            </ac:picMkLst>
          </pc:picChg>
          <pc:picChg chg="add del">
            <ac:chgData name="Daylee Hopson" userId="6fa2acf1-e753-49f5-9c86-fa9f9f87fc64" providerId="ADAL" clId="{30F9B00D-7878-A64E-A27F-28ABFA158CAD}" dt="2021-11-01T17:03:38.797" v="357"/>
            <ac:picMkLst>
              <pc:docMk/>
              <pc:sldMasterMk cId="2092593180" sldId="2147483662"/>
              <pc:sldLayoutMk cId="466255053" sldId="2147483677"/>
              <ac:picMk id="1026" creationId="{553376F3-1AA8-3240-8B6B-33693464834B}"/>
            </ac:picMkLst>
          </pc:picChg>
          <pc:picChg chg="add mod">
            <ac:chgData name="Daylee Hopson" userId="6fa2acf1-e753-49f5-9c86-fa9f9f87fc64" providerId="ADAL" clId="{30F9B00D-7878-A64E-A27F-28ABFA158CAD}" dt="2021-11-01T17:04:30.823" v="364" actId="1076"/>
            <ac:picMkLst>
              <pc:docMk/>
              <pc:sldMasterMk cId="2092593180" sldId="2147483662"/>
              <pc:sldLayoutMk cId="466255053" sldId="2147483677"/>
              <ac:picMk id="1028" creationId="{11BDCE6A-0F6F-A244-92C4-E57A43164160}"/>
            </ac:picMkLst>
          </pc:picChg>
        </pc:sldLayoutChg>
      </pc:sldMasterChg>
    </pc:docChg>
  </pc:docChgLst>
  <pc:docChgLst>
    <pc:chgData name="Diane Webb" userId="d061399d-ee6d-44b3-80ed-2b8f0ae64a24" providerId="ADAL" clId="{C2FADA64-2242-43BF-B6E6-33847E5E5102}"/>
    <pc:docChg chg="custSel modSld">
      <pc:chgData name="Diane Webb" userId="d061399d-ee6d-44b3-80ed-2b8f0ae64a24" providerId="ADAL" clId="{C2FADA64-2242-43BF-B6E6-33847E5E5102}" dt="2021-05-25T19:46:32.356" v="3" actId="1592"/>
      <pc:docMkLst>
        <pc:docMk/>
      </pc:docMkLst>
      <pc:sldChg chg="modSp mod delCm">
        <pc:chgData name="Diane Webb" userId="d061399d-ee6d-44b3-80ed-2b8f0ae64a24" providerId="ADAL" clId="{C2FADA64-2242-43BF-B6E6-33847E5E5102}" dt="2021-05-25T19:46:32.356" v="3" actId="1592"/>
        <pc:sldMkLst>
          <pc:docMk/>
          <pc:sldMk cId="1995638418" sldId="257"/>
        </pc:sldMkLst>
        <pc:spChg chg="mod">
          <ac:chgData name="Diane Webb" userId="d061399d-ee6d-44b3-80ed-2b8f0ae64a24" providerId="ADAL" clId="{C2FADA64-2242-43BF-B6E6-33847E5E5102}" dt="2021-05-25T19:46:28.151" v="2" actId="1036"/>
          <ac:spMkLst>
            <pc:docMk/>
            <pc:sldMk cId="1995638418" sldId="257"/>
            <ac:spMk id="4" creationId="{CA2F64EE-3AB3-4489-A391-B6C60600059F}"/>
          </ac:spMkLst>
        </pc:spChg>
        <pc:spChg chg="mod">
          <ac:chgData name="Diane Webb" userId="d061399d-ee6d-44b3-80ed-2b8f0ae64a24" providerId="ADAL" clId="{C2FADA64-2242-43BF-B6E6-33847E5E5102}" dt="2021-05-25T19:46:19.564" v="0" actId="552"/>
          <ac:spMkLst>
            <pc:docMk/>
            <pc:sldMk cId="1995638418" sldId="257"/>
            <ac:spMk id="8" creationId="{2AB1DDED-FD14-48DF-A221-44D86E970532}"/>
          </ac:spMkLst>
        </pc:spChg>
      </pc:sldChg>
    </pc:docChg>
  </pc:docChgLst>
  <pc:docChgLst>
    <pc:chgData name="Diane Webb" userId="d061399d-ee6d-44b3-80ed-2b8f0ae64a24" providerId="ADAL" clId="{FBAB8D6E-477C-4ED4-AD3C-AD62F196674B}"/>
    <pc:docChg chg="custSel modSld modMainMaster">
      <pc:chgData name="Diane Webb" userId="d061399d-ee6d-44b3-80ed-2b8f0ae64a24" providerId="ADAL" clId="{FBAB8D6E-477C-4ED4-AD3C-AD62F196674B}" dt="2021-12-01T15:55:22.782" v="37"/>
      <pc:docMkLst>
        <pc:docMk/>
      </pc:docMkLst>
      <pc:sldChg chg="delCm">
        <pc:chgData name="Diane Webb" userId="d061399d-ee6d-44b3-80ed-2b8f0ae64a24" providerId="ADAL" clId="{FBAB8D6E-477C-4ED4-AD3C-AD62F196674B}" dt="2021-12-01T15:51:33.288" v="6" actId="1592"/>
        <pc:sldMkLst>
          <pc:docMk/>
          <pc:sldMk cId="1955203705" sldId="258"/>
        </pc:sldMkLst>
      </pc:sldChg>
      <pc:sldChg chg="addCm delCm modCm">
        <pc:chgData name="Diane Webb" userId="d061399d-ee6d-44b3-80ed-2b8f0ae64a24" providerId="ADAL" clId="{FBAB8D6E-477C-4ED4-AD3C-AD62F196674B}" dt="2021-12-01T15:55:22.782" v="37"/>
        <pc:sldMkLst>
          <pc:docMk/>
          <pc:sldMk cId="592572203" sldId="259"/>
        </pc:sldMkLst>
      </pc:sldChg>
      <pc:sldMasterChg chg="modSldLayout">
        <pc:chgData name="Diane Webb" userId="d061399d-ee6d-44b3-80ed-2b8f0ae64a24" providerId="ADAL" clId="{FBAB8D6E-477C-4ED4-AD3C-AD62F196674B}" dt="2021-12-01T15:54:03.789" v="34" actId="20577"/>
        <pc:sldMasterMkLst>
          <pc:docMk/>
          <pc:sldMasterMk cId="2092593180" sldId="2147483662"/>
        </pc:sldMasterMkLst>
        <pc:sldLayoutChg chg="modSp mod">
          <pc:chgData name="Diane Webb" userId="d061399d-ee6d-44b3-80ed-2b8f0ae64a24" providerId="ADAL" clId="{FBAB8D6E-477C-4ED4-AD3C-AD62F196674B}" dt="2021-11-30T20:20:05.202" v="5" actId="6549"/>
          <pc:sldLayoutMkLst>
            <pc:docMk/>
            <pc:sldMasterMk cId="2092593180" sldId="2147483662"/>
            <pc:sldLayoutMk cId="4181460870" sldId="2147483676"/>
          </pc:sldLayoutMkLst>
          <pc:spChg chg="mod">
            <ac:chgData name="Diane Webb" userId="d061399d-ee6d-44b3-80ed-2b8f0ae64a24" providerId="ADAL" clId="{FBAB8D6E-477C-4ED4-AD3C-AD62F196674B}" dt="2021-11-30T20:20:05.202" v="5" actId="6549"/>
            <ac:spMkLst>
              <pc:docMk/>
              <pc:sldMasterMk cId="2092593180" sldId="2147483662"/>
              <pc:sldLayoutMk cId="4181460870" sldId="2147483676"/>
              <ac:spMk id="59" creationId="{D78A267D-F826-4390-ABAF-EBBABC022C27}"/>
            </ac:spMkLst>
          </pc:spChg>
        </pc:sldLayoutChg>
        <pc:sldLayoutChg chg="modSp mod">
          <pc:chgData name="Diane Webb" userId="d061399d-ee6d-44b3-80ed-2b8f0ae64a24" providerId="ADAL" clId="{FBAB8D6E-477C-4ED4-AD3C-AD62F196674B}" dt="2021-12-01T15:54:03.789" v="34" actId="20577"/>
          <pc:sldLayoutMkLst>
            <pc:docMk/>
            <pc:sldMasterMk cId="2092593180" sldId="2147483662"/>
            <pc:sldLayoutMk cId="466255053" sldId="2147483677"/>
          </pc:sldLayoutMkLst>
          <pc:spChg chg="mod">
            <ac:chgData name="Diane Webb" userId="d061399d-ee6d-44b3-80ed-2b8f0ae64a24" providerId="ADAL" clId="{FBAB8D6E-477C-4ED4-AD3C-AD62F196674B}" dt="2021-12-01T15:54:03.789" v="34" actId="20577"/>
            <ac:spMkLst>
              <pc:docMk/>
              <pc:sldMasterMk cId="2092593180" sldId="2147483662"/>
              <pc:sldLayoutMk cId="466255053" sldId="2147483677"/>
              <ac:spMk id="41" creationId="{795DCE7D-29C8-48EA-916D-ED68F827551D}"/>
            </ac:spMkLst>
          </pc:spChg>
        </pc:sldLayoutChg>
      </pc:sldMasterChg>
    </pc:docChg>
  </pc:docChgLst>
  <pc:docChgLst>
    <pc:chgData name="Diane Webb" userId="d061399d-ee6d-44b3-80ed-2b8f0ae64a24" providerId="ADAL" clId="{36D42257-D848-41AE-B1A2-7A3EBC329E84}"/>
    <pc:docChg chg="custSel modSld">
      <pc:chgData name="Diane Webb" userId="d061399d-ee6d-44b3-80ed-2b8f0ae64a24" providerId="ADAL" clId="{36D42257-D848-41AE-B1A2-7A3EBC329E84}" dt="2021-05-21T16:25:11.559" v="34" actId="1592"/>
      <pc:docMkLst>
        <pc:docMk/>
      </pc:docMkLst>
      <pc:sldChg chg="modSp mod delCm modCm">
        <pc:chgData name="Diane Webb" userId="d061399d-ee6d-44b3-80ed-2b8f0ae64a24" providerId="ADAL" clId="{36D42257-D848-41AE-B1A2-7A3EBC329E84}" dt="2021-05-21T16:25:11.559" v="34" actId="1592"/>
        <pc:sldMkLst>
          <pc:docMk/>
          <pc:sldMk cId="796035726" sldId="256"/>
        </pc:sldMkLst>
        <pc:spChg chg="mod">
          <ac:chgData name="Diane Webb" userId="d061399d-ee6d-44b3-80ed-2b8f0ae64a24" providerId="ADAL" clId="{36D42257-D848-41AE-B1A2-7A3EBC329E84}" dt="2021-05-21T16:24:57.933" v="32" actId="20577"/>
          <ac:spMkLst>
            <pc:docMk/>
            <pc:sldMk cId="796035726" sldId="256"/>
            <ac:spMk id="20" creationId="{3F0C756B-627C-4886-A29D-75A1BD61F0BC}"/>
          </ac:spMkLst>
        </pc:spChg>
        <pc:spChg chg="mod">
          <ac:chgData name="Diane Webb" userId="d061399d-ee6d-44b3-80ed-2b8f0ae64a24" providerId="ADAL" clId="{36D42257-D848-41AE-B1A2-7A3EBC329E84}" dt="2021-05-21T16:24:35.815" v="26" actId="14100"/>
          <ac:spMkLst>
            <pc:docMk/>
            <pc:sldMk cId="796035726" sldId="256"/>
            <ac:spMk id="22" creationId="{B116C2B1-34D4-4F73-A2CE-99F5D3B96066}"/>
          </ac:spMkLst>
        </pc:spChg>
      </pc:sldChg>
    </pc:docChg>
  </pc:docChgLst>
  <pc:docChgLst>
    <pc:chgData name="Diane Webb" userId="d061399d-ee6d-44b3-80ed-2b8f0ae64a24" providerId="ADAL" clId="{BA74D9AA-6D21-4E14-8BB0-8E51DCBAA173}"/>
    <pc:docChg chg="modMainMaster">
      <pc:chgData name="Diane Webb" userId="d061399d-ee6d-44b3-80ed-2b8f0ae64a24" providerId="ADAL" clId="{BA74D9AA-6D21-4E14-8BB0-8E51DCBAA173}" dt="2021-09-27T15:27:03.417" v="1" actId="20577"/>
      <pc:docMkLst>
        <pc:docMk/>
      </pc:docMkLst>
      <pc:sldMasterChg chg="modSldLayout">
        <pc:chgData name="Diane Webb" userId="d061399d-ee6d-44b3-80ed-2b8f0ae64a24" providerId="ADAL" clId="{BA74D9AA-6D21-4E14-8BB0-8E51DCBAA173}" dt="2021-09-27T15:27:03.417" v="1" actId="20577"/>
        <pc:sldMasterMkLst>
          <pc:docMk/>
          <pc:sldMasterMk cId="2092593180" sldId="2147483662"/>
        </pc:sldMasterMkLst>
        <pc:sldLayoutChg chg="modSp mod">
          <pc:chgData name="Diane Webb" userId="d061399d-ee6d-44b3-80ed-2b8f0ae64a24" providerId="ADAL" clId="{BA74D9AA-6D21-4E14-8BB0-8E51DCBAA173}" dt="2021-09-27T15:27:03.417" v="1" actId="20577"/>
          <pc:sldLayoutMkLst>
            <pc:docMk/>
            <pc:sldMasterMk cId="2092593180" sldId="2147483662"/>
            <pc:sldLayoutMk cId="4181460870" sldId="2147483676"/>
          </pc:sldLayoutMkLst>
          <pc:spChg chg="mod">
            <ac:chgData name="Diane Webb" userId="d061399d-ee6d-44b3-80ed-2b8f0ae64a24" providerId="ADAL" clId="{BA74D9AA-6D21-4E14-8BB0-8E51DCBAA173}" dt="2021-09-27T15:27:03.417" v="1" actId="20577"/>
            <ac:spMkLst>
              <pc:docMk/>
              <pc:sldMasterMk cId="2092593180" sldId="2147483662"/>
              <pc:sldLayoutMk cId="4181460870" sldId="2147483676"/>
              <ac:spMk id="98" creationId="{7CCE9949-B782-42E5-9BAE-503D729EE4F3}"/>
            </ac:spMkLst>
          </pc:spChg>
        </pc:sldLayoutChg>
      </pc:sldMasterChg>
    </pc:docChg>
  </pc:docChgLst>
  <pc:docChgLst>
    <pc:chgData name="Lisa" userId="344303b7-d470-4259-90c7-a66056dec358" providerId="ADAL" clId="{1C5ABC6D-2425-414F-8F6A-8BB055949AAD}"/>
    <pc:docChg chg="modMainMaster">
      <pc:chgData name="Lisa" userId="344303b7-d470-4259-90c7-a66056dec358" providerId="ADAL" clId="{1C5ABC6D-2425-414F-8F6A-8BB055949AAD}" dt="2021-11-03T18:49:05.390" v="64" actId="1036"/>
      <pc:docMkLst>
        <pc:docMk/>
      </pc:docMkLst>
      <pc:sldMasterChg chg="modSldLayout">
        <pc:chgData name="Lisa" userId="344303b7-d470-4259-90c7-a66056dec358" providerId="ADAL" clId="{1C5ABC6D-2425-414F-8F6A-8BB055949AAD}" dt="2021-11-03T18:49:05.390" v="64" actId="1036"/>
        <pc:sldMasterMkLst>
          <pc:docMk/>
          <pc:sldMasterMk cId="2092593180" sldId="2147483662"/>
        </pc:sldMasterMkLst>
        <pc:sldLayoutChg chg="modSp mod">
          <pc:chgData name="Lisa" userId="344303b7-d470-4259-90c7-a66056dec358" providerId="ADAL" clId="{1C5ABC6D-2425-414F-8F6A-8BB055949AAD}" dt="2021-11-03T18:49:05.390" v="64" actId="1036"/>
          <pc:sldLayoutMkLst>
            <pc:docMk/>
            <pc:sldMasterMk cId="2092593180" sldId="2147483662"/>
            <pc:sldLayoutMk cId="4181460870" sldId="2147483676"/>
          </pc:sldLayoutMkLst>
          <pc:spChg chg="mod">
            <ac:chgData name="Lisa" userId="344303b7-d470-4259-90c7-a66056dec358" providerId="ADAL" clId="{1C5ABC6D-2425-414F-8F6A-8BB055949AAD}" dt="2021-11-03T18:48:19.981" v="51" actId="1036"/>
            <ac:spMkLst>
              <pc:docMk/>
              <pc:sldMasterMk cId="2092593180" sldId="2147483662"/>
              <pc:sldLayoutMk cId="4181460870" sldId="2147483676"/>
              <ac:spMk id="37" creationId="{787C3DC6-9C42-8642-9CFB-E88CD2C695B1}"/>
            </ac:spMkLst>
          </pc:spChg>
          <pc:spChg chg="mod">
            <ac:chgData name="Lisa" userId="344303b7-d470-4259-90c7-a66056dec358" providerId="ADAL" clId="{1C5ABC6D-2425-414F-8F6A-8BB055949AAD}" dt="2021-11-03T18:49:05.390" v="64" actId="1036"/>
            <ac:spMkLst>
              <pc:docMk/>
              <pc:sldMasterMk cId="2092593180" sldId="2147483662"/>
              <pc:sldLayoutMk cId="4181460870" sldId="2147483676"/>
              <ac:spMk id="48" creationId="{18BDBC27-5F33-43B5-B227-A6B5179AC4F0}"/>
            </ac:spMkLst>
          </pc:spChg>
          <pc:spChg chg="mod">
            <ac:chgData name="Lisa" userId="344303b7-d470-4259-90c7-a66056dec358" providerId="ADAL" clId="{1C5ABC6D-2425-414F-8F6A-8BB055949AAD}" dt="2021-11-03T18:49:05.390" v="64" actId="1036"/>
            <ac:spMkLst>
              <pc:docMk/>
              <pc:sldMasterMk cId="2092593180" sldId="2147483662"/>
              <pc:sldLayoutMk cId="4181460870" sldId="2147483676"/>
              <ac:spMk id="81" creationId="{F0C88438-C8AA-4E59-B4A4-9330D217E903}"/>
            </ac:spMkLst>
          </pc:spChg>
          <pc:spChg chg="mod">
            <ac:chgData name="Lisa" userId="344303b7-d470-4259-90c7-a66056dec358" providerId="ADAL" clId="{1C5ABC6D-2425-414F-8F6A-8BB055949AAD}" dt="2021-11-03T18:47:22.780" v="39" actId="948"/>
            <ac:spMkLst>
              <pc:docMk/>
              <pc:sldMasterMk cId="2092593180" sldId="2147483662"/>
              <pc:sldLayoutMk cId="4181460870" sldId="2147483676"/>
              <ac:spMk id="86" creationId="{5FCCF2EC-5F43-4EC9-8B63-FC71EEAC7782}"/>
            </ac:spMkLst>
          </pc:spChg>
          <pc:spChg chg="mod">
            <ac:chgData name="Lisa" userId="344303b7-d470-4259-90c7-a66056dec358" providerId="ADAL" clId="{1C5ABC6D-2425-414F-8F6A-8BB055949AAD}" dt="2021-11-03T18:49:05.390" v="64" actId="1036"/>
            <ac:spMkLst>
              <pc:docMk/>
              <pc:sldMasterMk cId="2092593180" sldId="2147483662"/>
              <pc:sldLayoutMk cId="4181460870" sldId="2147483676"/>
              <ac:spMk id="96" creationId="{26A363E1-E21C-4F65-B8DC-D62CE442B6AA}"/>
            </ac:spMkLst>
          </pc:spChg>
          <pc:spChg chg="mod">
            <ac:chgData name="Lisa" userId="344303b7-d470-4259-90c7-a66056dec358" providerId="ADAL" clId="{1C5ABC6D-2425-414F-8F6A-8BB055949AAD}" dt="2021-11-03T18:41:38.262" v="7" actId="948"/>
            <ac:spMkLst>
              <pc:docMk/>
              <pc:sldMasterMk cId="2092593180" sldId="2147483662"/>
              <pc:sldLayoutMk cId="4181460870" sldId="2147483676"/>
              <ac:spMk id="98" creationId="{7CCE9949-B782-42E5-9BAE-503D729EE4F3}"/>
            </ac:spMkLst>
          </pc:spChg>
        </pc:sldLayoutChg>
        <pc:sldLayoutChg chg="modSp mod">
          <pc:chgData name="Lisa" userId="344303b7-d470-4259-90c7-a66056dec358" providerId="ADAL" clId="{1C5ABC6D-2425-414F-8F6A-8BB055949AAD}" dt="2021-11-03T18:44:47.817" v="27" actId="20577"/>
          <pc:sldLayoutMkLst>
            <pc:docMk/>
            <pc:sldMasterMk cId="2092593180" sldId="2147483662"/>
            <pc:sldLayoutMk cId="466255053" sldId="2147483677"/>
          </pc:sldLayoutMkLst>
          <pc:spChg chg="mod">
            <ac:chgData name="Lisa" userId="344303b7-d470-4259-90c7-a66056dec358" providerId="ADAL" clId="{1C5ABC6D-2425-414F-8F6A-8BB055949AAD}" dt="2021-11-03T18:42:56.793" v="8" actId="207"/>
            <ac:spMkLst>
              <pc:docMk/>
              <pc:sldMasterMk cId="2092593180" sldId="2147483662"/>
              <pc:sldLayoutMk cId="466255053" sldId="2147483677"/>
              <ac:spMk id="2" creationId="{097401DB-9457-A248-BACC-EC16323CBCE2}"/>
            </ac:spMkLst>
          </pc:spChg>
          <pc:spChg chg="mod">
            <ac:chgData name="Lisa" userId="344303b7-d470-4259-90c7-a66056dec358" providerId="ADAL" clId="{1C5ABC6D-2425-414F-8F6A-8BB055949AAD}" dt="2021-11-03T18:43:50.735" v="25" actId="14100"/>
            <ac:spMkLst>
              <pc:docMk/>
              <pc:sldMasterMk cId="2092593180" sldId="2147483662"/>
              <pc:sldLayoutMk cId="466255053" sldId="2147483677"/>
              <ac:spMk id="19" creationId="{706C88BB-925C-408E-8425-E88B3F95FAFB}"/>
            </ac:spMkLst>
          </pc:spChg>
          <pc:spChg chg="mod">
            <ac:chgData name="Lisa" userId="344303b7-d470-4259-90c7-a66056dec358" providerId="ADAL" clId="{1C5ABC6D-2425-414F-8F6A-8BB055949AAD}" dt="2021-11-03T18:44:47.817" v="27" actId="20577"/>
            <ac:spMkLst>
              <pc:docMk/>
              <pc:sldMasterMk cId="2092593180" sldId="2147483662"/>
              <pc:sldLayoutMk cId="466255053" sldId="2147483677"/>
              <ac:spMk id="32" creationId="{08554444-6BD7-7C48-88A5-8B6231F46194}"/>
            </ac:spMkLst>
          </pc:spChg>
          <pc:spChg chg="mod">
            <ac:chgData name="Lisa" userId="344303b7-d470-4259-90c7-a66056dec358" providerId="ADAL" clId="{1C5ABC6D-2425-414F-8F6A-8BB055949AAD}" dt="2021-11-03T18:43:07.031" v="10" actId="1037"/>
            <ac:spMkLst>
              <pc:docMk/>
              <pc:sldMasterMk cId="2092593180" sldId="2147483662"/>
              <pc:sldLayoutMk cId="466255053" sldId="2147483677"/>
              <ac:spMk id="47" creationId="{AC4708B7-539A-9846-AFB0-2F34BE327B53}"/>
            </ac:spMkLst>
          </pc:spChg>
        </pc:sldLayoutChg>
      </pc:sldMasterChg>
    </pc:docChg>
  </pc:docChgLst>
  <pc:docChgLst>
    <pc:chgData name="Diane Webb" userId="d061399d-ee6d-44b3-80ed-2b8f0ae64a24" providerId="ADAL" clId="{4561B6D8-713D-4BF0-9238-B5085A757588}"/>
    <pc:docChg chg="undo redo custSel modMainMaster">
      <pc:chgData name="Diane Webb" userId="d061399d-ee6d-44b3-80ed-2b8f0ae64a24" providerId="ADAL" clId="{4561B6D8-713D-4BF0-9238-B5085A757588}" dt="2021-11-30T18:34:58.043" v="213" actId="1589"/>
      <pc:docMkLst>
        <pc:docMk/>
      </pc:docMkLst>
      <pc:sldChg chg="addCm">
        <pc:chgData name="Diane Webb" userId="d061399d-ee6d-44b3-80ed-2b8f0ae64a24" providerId="ADAL" clId="{4561B6D8-713D-4BF0-9238-B5085A757588}" dt="2021-11-30T18:34:58.043" v="213" actId="1589"/>
        <pc:sldMkLst>
          <pc:docMk/>
          <pc:sldMk cId="592572203" sldId="259"/>
        </pc:sldMkLst>
      </pc:sldChg>
      <pc:sldMasterChg chg="modSldLayout">
        <pc:chgData name="Diane Webb" userId="d061399d-ee6d-44b3-80ed-2b8f0ae64a24" providerId="ADAL" clId="{4561B6D8-713D-4BF0-9238-B5085A757588}" dt="2021-11-30T18:33:54.692" v="212" actId="20577"/>
        <pc:sldMasterMkLst>
          <pc:docMk/>
          <pc:sldMasterMk cId="2092593180" sldId="2147483662"/>
        </pc:sldMasterMkLst>
        <pc:sldLayoutChg chg="modSp mod">
          <pc:chgData name="Diane Webb" userId="d061399d-ee6d-44b3-80ed-2b8f0ae64a24" providerId="ADAL" clId="{4561B6D8-713D-4BF0-9238-B5085A757588}" dt="2021-11-30T18:33:54.692" v="212" actId="20577"/>
          <pc:sldLayoutMkLst>
            <pc:docMk/>
            <pc:sldMasterMk cId="2092593180" sldId="2147483662"/>
            <pc:sldLayoutMk cId="466255053" sldId="2147483677"/>
          </pc:sldLayoutMkLst>
          <pc:spChg chg="mod">
            <ac:chgData name="Diane Webb" userId="d061399d-ee6d-44b3-80ed-2b8f0ae64a24" providerId="ADAL" clId="{4561B6D8-713D-4BF0-9238-B5085A757588}" dt="2021-11-30T18:33:01.447" v="191" actId="1035"/>
            <ac:spMkLst>
              <pc:docMk/>
              <pc:sldMasterMk cId="2092593180" sldId="2147483662"/>
              <pc:sldLayoutMk cId="466255053" sldId="2147483677"/>
              <ac:spMk id="19" creationId="{706C88BB-925C-408E-8425-E88B3F95FAFB}"/>
            </ac:spMkLst>
          </pc:spChg>
          <pc:spChg chg="mod">
            <ac:chgData name="Diane Webb" userId="d061399d-ee6d-44b3-80ed-2b8f0ae64a24" providerId="ADAL" clId="{4561B6D8-713D-4BF0-9238-B5085A757588}" dt="2021-11-30T18:33:01.447" v="191" actId="1035"/>
            <ac:spMkLst>
              <pc:docMk/>
              <pc:sldMasterMk cId="2092593180" sldId="2147483662"/>
              <pc:sldLayoutMk cId="466255053" sldId="2147483677"/>
              <ac:spMk id="21" creationId="{8FEF5A1D-7C2E-4CBC-821B-2B2D2897417A}"/>
            </ac:spMkLst>
          </pc:spChg>
          <pc:spChg chg="mod">
            <ac:chgData name="Diane Webb" userId="d061399d-ee6d-44b3-80ed-2b8f0ae64a24" providerId="ADAL" clId="{4561B6D8-713D-4BF0-9238-B5085A757588}" dt="2021-11-30T18:30:50.299" v="180" actId="14100"/>
            <ac:spMkLst>
              <pc:docMk/>
              <pc:sldMasterMk cId="2092593180" sldId="2147483662"/>
              <pc:sldLayoutMk cId="466255053" sldId="2147483677"/>
              <ac:spMk id="25" creationId="{F1B03B98-4775-49B6-B329-C23604160BFC}"/>
            </ac:spMkLst>
          </pc:spChg>
          <pc:spChg chg="mod">
            <ac:chgData name="Diane Webb" userId="d061399d-ee6d-44b3-80ed-2b8f0ae64a24" providerId="ADAL" clId="{4561B6D8-713D-4BF0-9238-B5085A757588}" dt="2021-11-30T18:30:50.299" v="180" actId="14100"/>
            <ac:spMkLst>
              <pc:docMk/>
              <pc:sldMasterMk cId="2092593180" sldId="2147483662"/>
              <pc:sldLayoutMk cId="466255053" sldId="2147483677"/>
              <ac:spMk id="26" creationId="{131FFA20-1F43-4616-8E1A-98278C1ECDE1}"/>
            </ac:spMkLst>
          </pc:spChg>
          <pc:spChg chg="mod">
            <ac:chgData name="Diane Webb" userId="d061399d-ee6d-44b3-80ed-2b8f0ae64a24" providerId="ADAL" clId="{4561B6D8-713D-4BF0-9238-B5085A757588}" dt="2021-11-30T18:33:54.692" v="212" actId="20577"/>
            <ac:spMkLst>
              <pc:docMk/>
              <pc:sldMasterMk cId="2092593180" sldId="2147483662"/>
              <pc:sldLayoutMk cId="466255053" sldId="2147483677"/>
              <ac:spMk id="32" creationId="{08554444-6BD7-7C48-88A5-8B6231F46194}"/>
            </ac:spMkLst>
          </pc:spChg>
          <pc:spChg chg="mod">
            <ac:chgData name="Diane Webb" userId="d061399d-ee6d-44b3-80ed-2b8f0ae64a24" providerId="ADAL" clId="{4561B6D8-713D-4BF0-9238-B5085A757588}" dt="2021-11-30T18:30:23.990" v="177" actId="1036"/>
            <ac:spMkLst>
              <pc:docMk/>
              <pc:sldMasterMk cId="2092593180" sldId="2147483662"/>
              <pc:sldLayoutMk cId="466255053" sldId="2147483677"/>
              <ac:spMk id="34" creationId="{19FA802F-31E1-FC46-9677-15511E2B6DF8}"/>
            </ac:spMkLst>
          </pc:spChg>
        </pc:sldLayoutChg>
      </pc:sldMasterChg>
    </pc:docChg>
  </pc:docChgLst>
  <pc:docChgLst>
    <pc:chgData name="Diane Webb" userId="d061399d-ee6d-44b3-80ed-2b8f0ae64a24" providerId="ADAL" clId="{684E2BF0-73BF-4FF8-8C8D-1D4E5D41C835}"/>
    <pc:docChg chg="modMainMaster">
      <pc:chgData name="Diane Webb" userId="d061399d-ee6d-44b3-80ed-2b8f0ae64a24" providerId="ADAL" clId="{684E2BF0-73BF-4FF8-8C8D-1D4E5D41C835}" dt="2021-08-26T15:11:04.989" v="36" actId="1035"/>
      <pc:docMkLst>
        <pc:docMk/>
      </pc:docMkLst>
      <pc:sldMasterChg chg="modSldLayout">
        <pc:chgData name="Diane Webb" userId="d061399d-ee6d-44b3-80ed-2b8f0ae64a24" providerId="ADAL" clId="{684E2BF0-73BF-4FF8-8C8D-1D4E5D41C835}" dt="2021-08-26T15:11:04.989" v="36" actId="1035"/>
        <pc:sldMasterMkLst>
          <pc:docMk/>
          <pc:sldMasterMk cId="2092593180" sldId="2147483662"/>
        </pc:sldMasterMkLst>
        <pc:sldLayoutChg chg="modSp mod">
          <pc:chgData name="Diane Webb" userId="d061399d-ee6d-44b3-80ed-2b8f0ae64a24" providerId="ADAL" clId="{684E2BF0-73BF-4FF8-8C8D-1D4E5D41C835}" dt="2021-08-26T15:11:04.989" v="36" actId="1035"/>
          <pc:sldLayoutMkLst>
            <pc:docMk/>
            <pc:sldMasterMk cId="2092593180" sldId="2147483662"/>
            <pc:sldLayoutMk cId="4181460870" sldId="2147483676"/>
          </pc:sldLayoutMkLst>
          <pc:spChg chg="mod">
            <ac:chgData name="Diane Webb" userId="d061399d-ee6d-44b3-80ed-2b8f0ae64a24" providerId="ADAL" clId="{684E2BF0-73BF-4FF8-8C8D-1D4E5D41C835}" dt="2021-08-26T15:09:34.742" v="24" actId="20577"/>
            <ac:spMkLst>
              <pc:docMk/>
              <pc:sldMasterMk cId="2092593180" sldId="2147483662"/>
              <pc:sldLayoutMk cId="4181460870" sldId="2147483676"/>
              <ac:spMk id="59" creationId="{D78A267D-F826-4390-ABAF-EBBABC022C27}"/>
            </ac:spMkLst>
          </pc:spChg>
          <pc:spChg chg="mod">
            <ac:chgData name="Diane Webb" userId="d061399d-ee6d-44b3-80ed-2b8f0ae64a24" providerId="ADAL" clId="{684E2BF0-73BF-4FF8-8C8D-1D4E5D41C835}" dt="2021-08-26T15:10:39.747" v="34" actId="14100"/>
            <ac:spMkLst>
              <pc:docMk/>
              <pc:sldMasterMk cId="2092593180" sldId="2147483662"/>
              <pc:sldLayoutMk cId="4181460870" sldId="2147483676"/>
              <ac:spMk id="92" creationId="{B00F2755-5780-46D4-BE27-C353324DD4DB}"/>
            </ac:spMkLst>
          </pc:spChg>
          <pc:spChg chg="mod">
            <ac:chgData name="Diane Webb" userId="d061399d-ee6d-44b3-80ed-2b8f0ae64a24" providerId="ADAL" clId="{684E2BF0-73BF-4FF8-8C8D-1D4E5D41C835}" dt="2021-08-26T15:11:04.989" v="36" actId="1035"/>
            <ac:spMkLst>
              <pc:docMk/>
              <pc:sldMasterMk cId="2092593180" sldId="2147483662"/>
              <pc:sldLayoutMk cId="4181460870" sldId="2147483676"/>
              <ac:spMk id="102" creationId="{6F2E9BF8-6F0E-499D-B96B-2344EF4B9B65}"/>
            </ac:spMkLst>
          </pc:spChg>
          <pc:spChg chg="mod">
            <ac:chgData name="Diane Webb" userId="d061399d-ee6d-44b3-80ed-2b8f0ae64a24" providerId="ADAL" clId="{684E2BF0-73BF-4FF8-8C8D-1D4E5D41C835}" dt="2021-08-26T15:11:04.989" v="36" actId="1035"/>
            <ac:spMkLst>
              <pc:docMk/>
              <pc:sldMasterMk cId="2092593180" sldId="2147483662"/>
              <pc:sldLayoutMk cId="4181460870" sldId="2147483676"/>
              <ac:spMk id="103" creationId="{E3564A35-489D-42FC-8D0C-773C447A889C}"/>
            </ac:spMkLst>
          </pc:spChg>
        </pc:sldLayoutChg>
      </pc:sldMasterChg>
    </pc:docChg>
  </pc:docChgLst>
  <pc:docChgLst>
    <pc:chgData name="Candra Johnson" userId="60645380-4b5f-45e7-a595-eeef65d4767b" providerId="ADAL" clId="{7E3D56CE-4FA2-40E4-A90E-8BD01F1D03A8}"/>
    <pc:docChg chg="undo custSel addSld delSld modSld modMainMaster">
      <pc:chgData name="Candra Johnson" userId="60645380-4b5f-45e7-a595-eeef65d4767b" providerId="ADAL" clId="{7E3D56CE-4FA2-40E4-A90E-8BD01F1D03A8}" dt="2021-08-20T22:01:13.025" v="427" actId="1076"/>
      <pc:docMkLst>
        <pc:docMk/>
      </pc:docMkLst>
      <pc:sldChg chg="del">
        <pc:chgData name="Candra Johnson" userId="60645380-4b5f-45e7-a595-eeef65d4767b" providerId="ADAL" clId="{7E3D56CE-4FA2-40E4-A90E-8BD01F1D03A8}" dt="2021-08-20T21:45:24.064" v="424" actId="47"/>
        <pc:sldMkLst>
          <pc:docMk/>
          <pc:sldMk cId="796035726" sldId="256"/>
        </pc:sldMkLst>
      </pc:sldChg>
      <pc:sldChg chg="del">
        <pc:chgData name="Candra Johnson" userId="60645380-4b5f-45e7-a595-eeef65d4767b" providerId="ADAL" clId="{7E3D56CE-4FA2-40E4-A90E-8BD01F1D03A8}" dt="2021-08-20T21:45:24.064" v="424" actId="47"/>
        <pc:sldMkLst>
          <pc:docMk/>
          <pc:sldMk cId="1995638418" sldId="257"/>
        </pc:sldMkLst>
      </pc:sldChg>
      <pc:sldChg chg="new">
        <pc:chgData name="Candra Johnson" userId="60645380-4b5f-45e7-a595-eeef65d4767b" providerId="ADAL" clId="{7E3D56CE-4FA2-40E4-A90E-8BD01F1D03A8}" dt="2021-08-20T21:45:18.013" v="422" actId="680"/>
        <pc:sldMkLst>
          <pc:docMk/>
          <pc:sldMk cId="1955203705" sldId="258"/>
        </pc:sldMkLst>
      </pc:sldChg>
      <pc:sldChg chg="new">
        <pc:chgData name="Candra Johnson" userId="60645380-4b5f-45e7-a595-eeef65d4767b" providerId="ADAL" clId="{7E3D56CE-4FA2-40E4-A90E-8BD01F1D03A8}" dt="2021-08-20T21:45:20.370" v="423" actId="680"/>
        <pc:sldMkLst>
          <pc:docMk/>
          <pc:sldMk cId="592572203" sldId="259"/>
        </pc:sldMkLst>
      </pc:sldChg>
      <pc:sldMasterChg chg="addSp modSp addSldLayout delSldLayout modSldLayout">
        <pc:chgData name="Candra Johnson" userId="60645380-4b5f-45e7-a595-eeef65d4767b" providerId="ADAL" clId="{7E3D56CE-4FA2-40E4-A90E-8BD01F1D03A8}" dt="2021-08-20T22:01:13.025" v="427" actId="1076"/>
        <pc:sldMasterMkLst>
          <pc:docMk/>
          <pc:sldMasterMk cId="2092593180" sldId="2147483662"/>
        </pc:sldMasterMkLst>
        <pc:cxnChg chg="add mod">
          <ac:chgData name="Candra Johnson" userId="60645380-4b5f-45e7-a595-eeef65d4767b" providerId="ADAL" clId="{7E3D56CE-4FA2-40E4-A90E-8BD01F1D03A8}" dt="2021-08-20T20:56:24.660" v="93"/>
          <ac:cxnSpMkLst>
            <pc:docMk/>
            <pc:sldMasterMk cId="2092593180" sldId="2147483662"/>
            <ac:cxnSpMk id="4" creationId="{02ED5675-C26B-428C-82AE-6EE96768BE01}"/>
          </ac:cxnSpMkLst>
        </pc:cxnChg>
        <pc:sldLayoutChg chg="del">
          <pc:chgData name="Candra Johnson" userId="60645380-4b5f-45e7-a595-eeef65d4767b" providerId="ADAL" clId="{7E3D56CE-4FA2-40E4-A90E-8BD01F1D03A8}" dt="2021-08-20T21:45:24.064" v="424" actId="47"/>
          <pc:sldLayoutMkLst>
            <pc:docMk/>
            <pc:sldMasterMk cId="2092593180" sldId="2147483662"/>
            <pc:sldLayoutMk cId="2262355774" sldId="2147483674"/>
          </pc:sldLayoutMkLst>
        </pc:sldLayoutChg>
        <pc:sldLayoutChg chg="del">
          <pc:chgData name="Candra Johnson" userId="60645380-4b5f-45e7-a595-eeef65d4767b" providerId="ADAL" clId="{7E3D56CE-4FA2-40E4-A90E-8BD01F1D03A8}" dt="2021-08-20T21:45:33.006" v="425" actId="2696"/>
          <pc:sldLayoutMkLst>
            <pc:docMk/>
            <pc:sldMasterMk cId="2092593180" sldId="2147483662"/>
            <pc:sldLayoutMk cId="3305181319" sldId="2147483675"/>
          </pc:sldLayoutMkLst>
        </pc:sldLayoutChg>
        <pc:sldLayoutChg chg="addSp delSp modSp add mod modTransition">
          <pc:chgData name="Candra Johnson" userId="60645380-4b5f-45e7-a595-eeef65d4767b" providerId="ADAL" clId="{7E3D56CE-4FA2-40E4-A90E-8BD01F1D03A8}" dt="2021-08-20T22:01:13.025" v="427" actId="1076"/>
          <pc:sldLayoutMkLst>
            <pc:docMk/>
            <pc:sldMasterMk cId="2092593180" sldId="2147483662"/>
            <pc:sldLayoutMk cId="4181460870" sldId="2147483676"/>
          </pc:sldLayoutMkLst>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2" creationId="{34E8E14D-C0CE-4FE5-AC5F-0397877F360F}"/>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3" creationId="{376EE724-E7ED-431D-85DE-98C64D0E6777}"/>
            </ac:spMkLst>
          </pc:spChg>
          <pc:spChg chg="del">
            <ac:chgData name="Candra Johnson" userId="60645380-4b5f-45e7-a595-eeef65d4767b" providerId="ADAL" clId="{7E3D56CE-4FA2-40E4-A90E-8BD01F1D03A8}" dt="2021-08-20T20:28:51.919" v="3" actId="478"/>
            <ac:spMkLst>
              <pc:docMk/>
              <pc:sldMasterMk cId="2092593180" sldId="2147483662"/>
              <pc:sldLayoutMk cId="4181460870" sldId="2147483676"/>
              <ac:spMk id="6" creationId="{00000000-0000-0000-0000-000000000000}"/>
            </ac:spMkLst>
          </pc:spChg>
          <pc:spChg chg="del mod">
            <ac:chgData name="Candra Johnson" userId="60645380-4b5f-45e7-a595-eeef65d4767b" providerId="ADAL" clId="{7E3D56CE-4FA2-40E4-A90E-8BD01F1D03A8}" dt="2021-08-20T20:55:44.965" v="87" actId="478"/>
            <ac:spMkLst>
              <pc:docMk/>
              <pc:sldMasterMk cId="2092593180" sldId="2147483662"/>
              <pc:sldLayoutMk cId="4181460870" sldId="2147483676"/>
              <ac:spMk id="18" creationId="{F0B487FD-14E3-4787-B57D-9311DA29A836}"/>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23" creationId="{8B269361-1AFE-48BD-AC87-687781A8CA70}"/>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24" creationId="{5E2099DA-11B9-47D3-8F34-C781526D10D0}"/>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25" creationId="{77F9DA43-CAE1-4BBB-ACCF-6D8A5D798B2C}"/>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26" creationId="{DC5C9101-9507-4046-86AA-DF8420371D13}"/>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27" creationId="{18517EFE-171B-4FA9-A5C8-41ED132551D3}"/>
            </ac:spMkLst>
          </pc:spChg>
          <pc:spChg chg="del">
            <ac:chgData name="Candra Johnson" userId="60645380-4b5f-45e7-a595-eeef65d4767b" providerId="ADAL" clId="{7E3D56CE-4FA2-40E4-A90E-8BD01F1D03A8}" dt="2021-08-20T20:28:51.919" v="3" actId="478"/>
            <ac:spMkLst>
              <pc:docMk/>
              <pc:sldMasterMk cId="2092593180" sldId="2147483662"/>
              <pc:sldLayoutMk cId="4181460870" sldId="2147483676"/>
              <ac:spMk id="29" creationId="{00000000-0000-0000-0000-000000000000}"/>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36" creationId="{54989E5E-3F36-4595-BB54-2AF2C26EA51C}"/>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37" creationId="{C0AFAFB8-11E2-47A5-BE59-C4FBE62F366B}"/>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38" creationId="{5BB3F115-E372-4DE6-986A-CA7E62CB1494}"/>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39" creationId="{D42846CD-96FD-4A8B-9DAC-57F6131DABC9}"/>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40" creationId="{BED50E18-DA63-4987-995F-9A9E0116F2A0}"/>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41" creationId="{5C0A93FC-2086-4E37-AB35-1BB2264D2775}"/>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42" creationId="{96AF5AB6-96D0-4A1E-87D7-3F1D85101262}"/>
            </ac:spMkLst>
          </pc:spChg>
          <pc:spChg chg="add mod">
            <ac:chgData name="Candra Johnson" userId="60645380-4b5f-45e7-a595-eeef65d4767b" providerId="ADAL" clId="{7E3D56CE-4FA2-40E4-A90E-8BD01F1D03A8}" dt="2021-08-20T20:28:58.703" v="4"/>
            <ac:spMkLst>
              <pc:docMk/>
              <pc:sldMasterMk cId="2092593180" sldId="2147483662"/>
              <pc:sldLayoutMk cId="4181460870" sldId="2147483676"/>
              <ac:spMk id="45" creationId="{B2EC74BE-EABC-4A68-BFA2-FBE73FC671D2}"/>
            </ac:spMkLst>
          </pc:spChg>
          <pc:spChg chg="add del mod">
            <ac:chgData name="Candra Johnson" userId="60645380-4b5f-45e7-a595-eeef65d4767b" providerId="ADAL" clId="{7E3D56CE-4FA2-40E4-A90E-8BD01F1D03A8}" dt="2021-08-20T20:29:41.654" v="9" actId="478"/>
            <ac:spMkLst>
              <pc:docMk/>
              <pc:sldMasterMk cId="2092593180" sldId="2147483662"/>
              <pc:sldLayoutMk cId="4181460870" sldId="2147483676"/>
              <ac:spMk id="46" creationId="{8019CD00-0227-479D-A1E0-FE8FBBB6944A}"/>
            </ac:spMkLst>
          </pc:spChg>
          <pc:spChg chg="add mod">
            <ac:chgData name="Candra Johnson" userId="60645380-4b5f-45e7-a595-eeef65d4767b" providerId="ADAL" clId="{7E3D56CE-4FA2-40E4-A90E-8BD01F1D03A8}" dt="2021-08-20T20:29:33.460" v="8" actId="1076"/>
            <ac:spMkLst>
              <pc:docMk/>
              <pc:sldMasterMk cId="2092593180" sldId="2147483662"/>
              <pc:sldLayoutMk cId="4181460870" sldId="2147483676"/>
              <ac:spMk id="47" creationId="{C3DD5BDC-A380-43DA-B3A8-1B489E71FA4C}"/>
            </ac:spMkLst>
          </pc:spChg>
          <pc:spChg chg="add mod">
            <ac:chgData name="Candra Johnson" userId="60645380-4b5f-45e7-a595-eeef65d4767b" providerId="ADAL" clId="{7E3D56CE-4FA2-40E4-A90E-8BD01F1D03A8}" dt="2021-08-20T21:44:47.982" v="420" actId="1076"/>
            <ac:spMkLst>
              <pc:docMk/>
              <pc:sldMasterMk cId="2092593180" sldId="2147483662"/>
              <pc:sldLayoutMk cId="4181460870" sldId="2147483676"/>
              <ac:spMk id="48" creationId="{18BDBC27-5F33-43B5-B227-A6B5179AC4F0}"/>
            </ac:spMkLst>
          </pc:spChg>
          <pc:spChg chg="add mod">
            <ac:chgData name="Candra Johnson" userId="60645380-4b5f-45e7-a595-eeef65d4767b" providerId="ADAL" clId="{7E3D56CE-4FA2-40E4-A90E-8BD01F1D03A8}" dt="2021-08-20T20:28:58.703" v="4"/>
            <ac:spMkLst>
              <pc:docMk/>
              <pc:sldMasterMk cId="2092593180" sldId="2147483662"/>
              <pc:sldLayoutMk cId="4181460870" sldId="2147483676"/>
              <ac:spMk id="51" creationId="{925905A1-F88E-4C60-98AE-20207D236F8D}"/>
            </ac:spMkLst>
          </pc:spChg>
          <pc:spChg chg="add mod">
            <ac:chgData name="Candra Johnson" userId="60645380-4b5f-45e7-a595-eeef65d4767b" providerId="ADAL" clId="{7E3D56CE-4FA2-40E4-A90E-8BD01F1D03A8}" dt="2021-08-20T21:55:42.921" v="426" actId="207"/>
            <ac:spMkLst>
              <pc:docMk/>
              <pc:sldMasterMk cId="2092593180" sldId="2147483662"/>
              <pc:sldLayoutMk cId="4181460870" sldId="2147483676"/>
              <ac:spMk id="53" creationId="{FBDB3A5A-F668-4EDD-83AB-CD8DDF82355D}"/>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54" creationId="{D1056858-5606-4833-B134-CBBF555B8052}"/>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56" creationId="{9AA30C77-5EC3-4C5A-881B-F8250EA93537}"/>
            </ac:spMkLst>
          </pc:spChg>
          <pc:spChg chg="add mod">
            <ac:chgData name="Candra Johnson" userId="60645380-4b5f-45e7-a595-eeef65d4767b" providerId="ADAL" clId="{7E3D56CE-4FA2-40E4-A90E-8BD01F1D03A8}" dt="2021-08-20T21:44:47.982" v="420" actId="1076"/>
            <ac:spMkLst>
              <pc:docMk/>
              <pc:sldMasterMk cId="2092593180" sldId="2147483662"/>
              <pc:sldLayoutMk cId="4181460870" sldId="2147483676"/>
              <ac:spMk id="57" creationId="{E734DC6F-ECE3-41D9-8CF8-D6972597E2F6}"/>
            </ac:spMkLst>
          </pc:spChg>
          <pc:spChg chg="add mod">
            <ac:chgData name="Candra Johnson" userId="60645380-4b5f-45e7-a595-eeef65d4767b" providerId="ADAL" clId="{7E3D56CE-4FA2-40E4-A90E-8BD01F1D03A8}" dt="2021-08-20T20:28:58.703" v="4"/>
            <ac:spMkLst>
              <pc:docMk/>
              <pc:sldMasterMk cId="2092593180" sldId="2147483662"/>
              <pc:sldLayoutMk cId="4181460870" sldId="2147483676"/>
              <ac:spMk id="59" creationId="{D78A267D-F826-4390-ABAF-EBBABC022C27}"/>
            </ac:spMkLst>
          </pc:spChg>
          <pc:spChg chg="add del mod">
            <ac:chgData name="Candra Johnson" userId="60645380-4b5f-45e7-a595-eeef65d4767b" providerId="ADAL" clId="{7E3D56CE-4FA2-40E4-A90E-8BD01F1D03A8}" dt="2021-08-20T20:30:46.448" v="19" actId="478"/>
            <ac:spMkLst>
              <pc:docMk/>
              <pc:sldMasterMk cId="2092593180" sldId="2147483662"/>
              <pc:sldLayoutMk cId="4181460870" sldId="2147483676"/>
              <ac:spMk id="60" creationId="{A6E09C3F-6B87-47B5-8A2F-F05525CF27D8}"/>
            </ac:spMkLst>
          </pc:spChg>
          <pc:spChg chg="add del mod">
            <ac:chgData name="Candra Johnson" userId="60645380-4b5f-45e7-a595-eeef65d4767b" providerId="ADAL" clId="{7E3D56CE-4FA2-40E4-A90E-8BD01F1D03A8}" dt="2021-08-20T20:30:46.448" v="19" actId="478"/>
            <ac:spMkLst>
              <pc:docMk/>
              <pc:sldMasterMk cId="2092593180" sldId="2147483662"/>
              <pc:sldLayoutMk cId="4181460870" sldId="2147483676"/>
              <ac:spMk id="61" creationId="{E8451B62-9F97-422A-8791-F4CD04C12B25}"/>
            </ac:spMkLst>
          </pc:spChg>
          <pc:spChg chg="add del mod">
            <ac:chgData name="Candra Johnson" userId="60645380-4b5f-45e7-a595-eeef65d4767b" providerId="ADAL" clId="{7E3D56CE-4FA2-40E4-A90E-8BD01F1D03A8}" dt="2021-08-20T20:30:46.448" v="19" actId="478"/>
            <ac:spMkLst>
              <pc:docMk/>
              <pc:sldMasterMk cId="2092593180" sldId="2147483662"/>
              <pc:sldLayoutMk cId="4181460870" sldId="2147483676"/>
              <ac:spMk id="62" creationId="{0CC4261A-5B6D-4962-A987-9ED5DF414391}"/>
            </ac:spMkLst>
          </pc:spChg>
          <pc:spChg chg="add del mod">
            <ac:chgData name="Candra Johnson" userId="60645380-4b5f-45e7-a595-eeef65d4767b" providerId="ADAL" clId="{7E3D56CE-4FA2-40E4-A90E-8BD01F1D03A8}" dt="2021-08-20T20:30:55.137" v="20" actId="478"/>
            <ac:spMkLst>
              <pc:docMk/>
              <pc:sldMasterMk cId="2092593180" sldId="2147483662"/>
              <pc:sldLayoutMk cId="4181460870" sldId="2147483676"/>
              <ac:spMk id="66" creationId="{5316F8F8-8880-4031-B1A5-15044299328B}"/>
            </ac:spMkLst>
          </pc:spChg>
          <pc:spChg chg="add del mod">
            <ac:chgData name="Candra Johnson" userId="60645380-4b5f-45e7-a595-eeef65d4767b" providerId="ADAL" clId="{7E3D56CE-4FA2-40E4-A90E-8BD01F1D03A8}" dt="2021-08-20T20:30:55.137" v="20" actId="478"/>
            <ac:spMkLst>
              <pc:docMk/>
              <pc:sldMasterMk cId="2092593180" sldId="2147483662"/>
              <pc:sldLayoutMk cId="4181460870" sldId="2147483676"/>
              <ac:spMk id="67" creationId="{35884142-AFA2-470F-B8EB-9E1DF894B732}"/>
            </ac:spMkLst>
          </pc:spChg>
          <pc:spChg chg="add del mod">
            <ac:chgData name="Candra Johnson" userId="60645380-4b5f-45e7-a595-eeef65d4767b" providerId="ADAL" clId="{7E3D56CE-4FA2-40E4-A90E-8BD01F1D03A8}" dt="2021-08-20T20:30:55.137" v="20" actId="478"/>
            <ac:spMkLst>
              <pc:docMk/>
              <pc:sldMasterMk cId="2092593180" sldId="2147483662"/>
              <pc:sldLayoutMk cId="4181460870" sldId="2147483676"/>
              <ac:spMk id="68" creationId="{C92B8AE9-F285-4C74-B126-6E57070F1317}"/>
            </ac:spMkLst>
          </pc:spChg>
          <pc:spChg chg="add del mod">
            <ac:chgData name="Candra Johnson" userId="60645380-4b5f-45e7-a595-eeef65d4767b" providerId="ADAL" clId="{7E3D56CE-4FA2-40E4-A90E-8BD01F1D03A8}" dt="2021-08-20T20:30:55.137" v="20" actId="478"/>
            <ac:spMkLst>
              <pc:docMk/>
              <pc:sldMasterMk cId="2092593180" sldId="2147483662"/>
              <pc:sldLayoutMk cId="4181460870" sldId="2147483676"/>
              <ac:spMk id="69" creationId="{0B2691CD-29C0-44EB-A487-DA8E4B0E97B4}"/>
            </ac:spMkLst>
          </pc:spChg>
          <pc:spChg chg="add del mod">
            <ac:chgData name="Candra Johnson" userId="60645380-4b5f-45e7-a595-eeef65d4767b" providerId="ADAL" clId="{7E3D56CE-4FA2-40E4-A90E-8BD01F1D03A8}" dt="2021-08-20T20:30:55.137" v="20" actId="478"/>
            <ac:spMkLst>
              <pc:docMk/>
              <pc:sldMasterMk cId="2092593180" sldId="2147483662"/>
              <pc:sldLayoutMk cId="4181460870" sldId="2147483676"/>
              <ac:spMk id="70" creationId="{342CA864-6C27-4244-86E1-75959EC23D95}"/>
            </ac:spMkLst>
          </pc:spChg>
          <pc:spChg chg="add mod">
            <ac:chgData name="Candra Johnson" userId="60645380-4b5f-45e7-a595-eeef65d4767b" providerId="ADAL" clId="{7E3D56CE-4FA2-40E4-A90E-8BD01F1D03A8}" dt="2021-08-20T20:28:58.703" v="4"/>
            <ac:spMkLst>
              <pc:docMk/>
              <pc:sldMasterMk cId="2092593180" sldId="2147483662"/>
              <pc:sldLayoutMk cId="4181460870" sldId="2147483676"/>
              <ac:spMk id="72" creationId="{E2040CA4-C490-420E-BD9D-D152BA49E09D}"/>
            </ac:spMkLst>
          </pc:spChg>
          <pc:spChg chg="add mod">
            <ac:chgData name="Candra Johnson" userId="60645380-4b5f-45e7-a595-eeef65d4767b" providerId="ADAL" clId="{7E3D56CE-4FA2-40E4-A90E-8BD01F1D03A8}" dt="2021-08-20T20:28:58.703" v="4"/>
            <ac:spMkLst>
              <pc:docMk/>
              <pc:sldMasterMk cId="2092593180" sldId="2147483662"/>
              <pc:sldLayoutMk cId="4181460870" sldId="2147483676"/>
              <ac:spMk id="73" creationId="{F276AAC1-40A4-4C58-A1AD-C1F426040D65}"/>
            </ac:spMkLst>
          </pc:spChg>
          <pc:spChg chg="add del mod">
            <ac:chgData name="Candra Johnson" userId="60645380-4b5f-45e7-a595-eeef65d4767b" providerId="ADAL" clId="{7E3D56CE-4FA2-40E4-A90E-8BD01F1D03A8}" dt="2021-08-20T20:30:55.137" v="20" actId="478"/>
            <ac:spMkLst>
              <pc:docMk/>
              <pc:sldMasterMk cId="2092593180" sldId="2147483662"/>
              <pc:sldLayoutMk cId="4181460870" sldId="2147483676"/>
              <ac:spMk id="74" creationId="{4F443F08-2F51-4397-BFA0-443465229CF6}"/>
            </ac:spMkLst>
          </pc:spChg>
          <pc:spChg chg="add del mod">
            <ac:chgData name="Candra Johnson" userId="60645380-4b5f-45e7-a595-eeef65d4767b" providerId="ADAL" clId="{7E3D56CE-4FA2-40E4-A90E-8BD01F1D03A8}" dt="2021-08-20T20:31:08.031" v="24" actId="478"/>
            <ac:spMkLst>
              <pc:docMk/>
              <pc:sldMasterMk cId="2092593180" sldId="2147483662"/>
              <pc:sldLayoutMk cId="4181460870" sldId="2147483676"/>
              <ac:spMk id="75" creationId="{9DE04201-7FA4-478A-BC23-D64DE6FC384A}"/>
            </ac:spMkLst>
          </pc:spChg>
          <pc:spChg chg="add del mod">
            <ac:chgData name="Candra Johnson" userId="60645380-4b5f-45e7-a595-eeef65d4767b" providerId="ADAL" clId="{7E3D56CE-4FA2-40E4-A90E-8BD01F1D03A8}" dt="2021-08-20T20:30:55.137" v="20" actId="478"/>
            <ac:spMkLst>
              <pc:docMk/>
              <pc:sldMasterMk cId="2092593180" sldId="2147483662"/>
              <pc:sldLayoutMk cId="4181460870" sldId="2147483676"/>
              <ac:spMk id="76" creationId="{AD18055A-1086-4C76-99E0-990779DE6B80}"/>
            </ac:spMkLst>
          </pc:spChg>
          <pc:spChg chg="add del mod">
            <ac:chgData name="Candra Johnson" userId="60645380-4b5f-45e7-a595-eeef65d4767b" providerId="ADAL" clId="{7E3D56CE-4FA2-40E4-A90E-8BD01F1D03A8}" dt="2021-08-20T20:30:55.137" v="20" actId="478"/>
            <ac:spMkLst>
              <pc:docMk/>
              <pc:sldMasterMk cId="2092593180" sldId="2147483662"/>
              <pc:sldLayoutMk cId="4181460870" sldId="2147483676"/>
              <ac:spMk id="77" creationId="{5643F7D6-3008-4941-930F-62A94140E185}"/>
            </ac:spMkLst>
          </pc:spChg>
          <pc:spChg chg="add mod">
            <ac:chgData name="Candra Johnson" userId="60645380-4b5f-45e7-a595-eeef65d4767b" providerId="ADAL" clId="{7E3D56CE-4FA2-40E4-A90E-8BD01F1D03A8}" dt="2021-08-20T21:44:47.982" v="420" actId="1076"/>
            <ac:spMkLst>
              <pc:docMk/>
              <pc:sldMasterMk cId="2092593180" sldId="2147483662"/>
              <pc:sldLayoutMk cId="4181460870" sldId="2147483676"/>
              <ac:spMk id="81" creationId="{F0C88438-C8AA-4E59-B4A4-9330D217E903}"/>
            </ac:spMkLst>
          </pc:spChg>
          <pc:spChg chg="add mod">
            <ac:chgData name="Candra Johnson" userId="60645380-4b5f-45e7-a595-eeef65d4767b" providerId="ADAL" clId="{7E3D56CE-4FA2-40E4-A90E-8BD01F1D03A8}" dt="2021-08-20T21:44:47.982" v="420" actId="1076"/>
            <ac:spMkLst>
              <pc:docMk/>
              <pc:sldMasterMk cId="2092593180" sldId="2147483662"/>
              <pc:sldLayoutMk cId="4181460870" sldId="2147483676"/>
              <ac:spMk id="82" creationId="{B1427C14-0616-45EE-847A-88A370A516EC}"/>
            </ac:spMkLst>
          </pc:spChg>
          <pc:spChg chg="add del mod">
            <ac:chgData name="Candra Johnson" userId="60645380-4b5f-45e7-a595-eeef65d4767b" providerId="ADAL" clId="{7E3D56CE-4FA2-40E4-A90E-8BD01F1D03A8}" dt="2021-08-20T21:44:47.982" v="420" actId="1076"/>
            <ac:spMkLst>
              <pc:docMk/>
              <pc:sldMasterMk cId="2092593180" sldId="2147483662"/>
              <pc:sldLayoutMk cId="4181460870" sldId="2147483676"/>
              <ac:spMk id="86" creationId="{5FCCF2EC-5F43-4EC9-8B63-FC71EEAC7782}"/>
            </ac:spMkLst>
          </pc:spChg>
          <pc:spChg chg="add mod">
            <ac:chgData name="Candra Johnson" userId="60645380-4b5f-45e7-a595-eeef65d4767b" providerId="ADAL" clId="{7E3D56CE-4FA2-40E4-A90E-8BD01F1D03A8}" dt="2021-08-20T21:44:47.982" v="420" actId="1076"/>
            <ac:spMkLst>
              <pc:docMk/>
              <pc:sldMasterMk cId="2092593180" sldId="2147483662"/>
              <pc:sldLayoutMk cId="4181460870" sldId="2147483676"/>
              <ac:spMk id="87" creationId="{EE7D60DE-751C-4E5E-BFD3-55727D69E200}"/>
            </ac:spMkLst>
          </pc:spChg>
          <pc:spChg chg="add mod">
            <ac:chgData name="Candra Johnson" userId="60645380-4b5f-45e7-a595-eeef65d4767b" providerId="ADAL" clId="{7E3D56CE-4FA2-40E4-A90E-8BD01F1D03A8}" dt="2021-08-20T21:44:47.982" v="420" actId="1076"/>
            <ac:spMkLst>
              <pc:docMk/>
              <pc:sldMasterMk cId="2092593180" sldId="2147483662"/>
              <pc:sldLayoutMk cId="4181460870" sldId="2147483676"/>
              <ac:spMk id="88" creationId="{5CAB2B1E-5EAD-477D-9FD1-A1F80FE90A55}"/>
            </ac:spMkLst>
          </pc:spChg>
          <pc:spChg chg="add mod">
            <ac:chgData name="Candra Johnson" userId="60645380-4b5f-45e7-a595-eeef65d4767b" providerId="ADAL" clId="{7E3D56CE-4FA2-40E4-A90E-8BD01F1D03A8}" dt="2021-08-20T21:44:47.982" v="420" actId="1076"/>
            <ac:spMkLst>
              <pc:docMk/>
              <pc:sldMasterMk cId="2092593180" sldId="2147483662"/>
              <pc:sldLayoutMk cId="4181460870" sldId="2147483676"/>
              <ac:spMk id="89" creationId="{0475F6EB-F88E-4ABB-9813-B5EC8420BB02}"/>
            </ac:spMkLst>
          </pc:spChg>
          <pc:spChg chg="add mod">
            <ac:chgData name="Candra Johnson" userId="60645380-4b5f-45e7-a595-eeef65d4767b" providerId="ADAL" clId="{7E3D56CE-4FA2-40E4-A90E-8BD01F1D03A8}" dt="2021-08-20T21:44:47.982" v="420" actId="1076"/>
            <ac:spMkLst>
              <pc:docMk/>
              <pc:sldMasterMk cId="2092593180" sldId="2147483662"/>
              <pc:sldLayoutMk cId="4181460870" sldId="2147483676"/>
              <ac:spMk id="90" creationId="{390EC505-AE95-4F5B-B3D3-A5526F6F1BB4}"/>
            </ac:spMkLst>
          </pc:spChg>
          <pc:spChg chg="add mod">
            <ac:chgData name="Candra Johnson" userId="60645380-4b5f-45e7-a595-eeef65d4767b" providerId="ADAL" clId="{7E3D56CE-4FA2-40E4-A90E-8BD01F1D03A8}" dt="2021-08-20T21:44:47.982" v="420" actId="1076"/>
            <ac:spMkLst>
              <pc:docMk/>
              <pc:sldMasterMk cId="2092593180" sldId="2147483662"/>
              <pc:sldLayoutMk cId="4181460870" sldId="2147483676"/>
              <ac:spMk id="91" creationId="{446936B5-AE46-4438-B6D1-1F9C3218D2B5}"/>
            </ac:spMkLst>
          </pc:spChg>
          <pc:spChg chg="add mod">
            <ac:chgData name="Candra Johnson" userId="60645380-4b5f-45e7-a595-eeef65d4767b" providerId="ADAL" clId="{7E3D56CE-4FA2-40E4-A90E-8BD01F1D03A8}" dt="2021-08-20T21:44:47.982" v="420" actId="1076"/>
            <ac:spMkLst>
              <pc:docMk/>
              <pc:sldMasterMk cId="2092593180" sldId="2147483662"/>
              <pc:sldLayoutMk cId="4181460870" sldId="2147483676"/>
              <ac:spMk id="92" creationId="{B00F2755-5780-46D4-BE27-C353324DD4DB}"/>
            </ac:spMkLst>
          </pc:spChg>
          <pc:spChg chg="add mod">
            <ac:chgData name="Candra Johnson" userId="60645380-4b5f-45e7-a595-eeef65d4767b" providerId="ADAL" clId="{7E3D56CE-4FA2-40E4-A90E-8BD01F1D03A8}" dt="2021-08-20T21:44:47.982" v="420" actId="1076"/>
            <ac:spMkLst>
              <pc:docMk/>
              <pc:sldMasterMk cId="2092593180" sldId="2147483662"/>
              <pc:sldLayoutMk cId="4181460870" sldId="2147483676"/>
              <ac:spMk id="96" creationId="{26A363E1-E21C-4F65-B8DC-D62CE442B6AA}"/>
            </ac:spMkLst>
          </pc:spChg>
          <pc:spChg chg="add mod ord">
            <ac:chgData name="Candra Johnson" userId="60645380-4b5f-45e7-a595-eeef65d4767b" providerId="ADAL" clId="{7E3D56CE-4FA2-40E4-A90E-8BD01F1D03A8}" dt="2021-08-20T21:44:51.656" v="421" actId="1076"/>
            <ac:spMkLst>
              <pc:docMk/>
              <pc:sldMasterMk cId="2092593180" sldId="2147483662"/>
              <pc:sldLayoutMk cId="4181460870" sldId="2147483676"/>
              <ac:spMk id="97" creationId="{12DE2AD7-2E20-4546-BE0C-B578E3502329}"/>
            </ac:spMkLst>
          </pc:spChg>
          <pc:spChg chg="add mod ord">
            <ac:chgData name="Candra Johnson" userId="60645380-4b5f-45e7-a595-eeef65d4767b" providerId="ADAL" clId="{7E3D56CE-4FA2-40E4-A90E-8BD01F1D03A8}" dt="2021-08-20T21:44:51.656" v="421" actId="1076"/>
            <ac:spMkLst>
              <pc:docMk/>
              <pc:sldMasterMk cId="2092593180" sldId="2147483662"/>
              <pc:sldLayoutMk cId="4181460870" sldId="2147483676"/>
              <ac:spMk id="98" creationId="{7CCE9949-B782-42E5-9BAE-503D729EE4F3}"/>
            </ac:spMkLst>
          </pc:spChg>
          <pc:spChg chg="add mod ord">
            <ac:chgData name="Candra Johnson" userId="60645380-4b5f-45e7-a595-eeef65d4767b" providerId="ADAL" clId="{7E3D56CE-4FA2-40E4-A90E-8BD01F1D03A8}" dt="2021-08-20T21:44:51.656" v="421" actId="1076"/>
            <ac:spMkLst>
              <pc:docMk/>
              <pc:sldMasterMk cId="2092593180" sldId="2147483662"/>
              <pc:sldLayoutMk cId="4181460870" sldId="2147483676"/>
              <ac:spMk id="99" creationId="{30645570-D7DF-44F4-AC6A-C3EB67E48766}"/>
            </ac:spMkLst>
          </pc:spChg>
          <pc:spChg chg="add del mod ord">
            <ac:chgData name="Candra Johnson" userId="60645380-4b5f-45e7-a595-eeef65d4767b" providerId="ADAL" clId="{7E3D56CE-4FA2-40E4-A90E-8BD01F1D03A8}" dt="2021-08-20T20:32:29.679" v="49" actId="478"/>
            <ac:spMkLst>
              <pc:docMk/>
              <pc:sldMasterMk cId="2092593180" sldId="2147483662"/>
              <pc:sldLayoutMk cId="4181460870" sldId="2147483676"/>
              <ac:spMk id="100" creationId="{93EAB7D6-2BB5-4367-867C-D92F4CB9F18C}"/>
            </ac:spMkLst>
          </pc:spChg>
          <pc:spChg chg="add mod">
            <ac:chgData name="Candra Johnson" userId="60645380-4b5f-45e7-a595-eeef65d4767b" providerId="ADAL" clId="{7E3D56CE-4FA2-40E4-A90E-8BD01F1D03A8}" dt="2021-08-20T21:44:51.656" v="421" actId="1076"/>
            <ac:spMkLst>
              <pc:docMk/>
              <pc:sldMasterMk cId="2092593180" sldId="2147483662"/>
              <pc:sldLayoutMk cId="4181460870" sldId="2147483676"/>
              <ac:spMk id="102" creationId="{6F2E9BF8-6F0E-499D-B96B-2344EF4B9B65}"/>
            </ac:spMkLst>
          </pc:spChg>
          <pc:spChg chg="add mod">
            <ac:chgData name="Candra Johnson" userId="60645380-4b5f-45e7-a595-eeef65d4767b" providerId="ADAL" clId="{7E3D56CE-4FA2-40E4-A90E-8BD01F1D03A8}" dt="2021-08-20T21:44:51.656" v="421" actId="1076"/>
            <ac:spMkLst>
              <pc:docMk/>
              <pc:sldMasterMk cId="2092593180" sldId="2147483662"/>
              <pc:sldLayoutMk cId="4181460870" sldId="2147483676"/>
              <ac:spMk id="103" creationId="{E3564A35-489D-42FC-8D0C-773C447A889C}"/>
            </ac:spMkLst>
          </pc:spChg>
          <pc:grpChg chg="del mod">
            <ac:chgData name="Candra Johnson" userId="60645380-4b5f-45e7-a595-eeef65d4767b" providerId="ADAL" clId="{7E3D56CE-4FA2-40E4-A90E-8BD01F1D03A8}" dt="2021-08-20T20:55:43.583" v="86" actId="478"/>
            <ac:grpSpMkLst>
              <pc:docMk/>
              <pc:sldMasterMk cId="2092593180" sldId="2147483662"/>
              <pc:sldLayoutMk cId="4181460870" sldId="2147483676"/>
              <ac:grpSpMk id="32" creationId="{47509013-A611-4A71-9BE9-771CB3A1F0E8}"/>
            </ac:grpSpMkLst>
          </pc:grpChg>
          <pc:picChg chg="add del mod">
            <ac:chgData name="Candra Johnson" userId="60645380-4b5f-45e7-a595-eeef65d4767b" providerId="ADAL" clId="{7E3D56CE-4FA2-40E4-A90E-8BD01F1D03A8}" dt="2021-08-20T20:53:39.148" v="59" actId="478"/>
            <ac:picMkLst>
              <pc:docMk/>
              <pc:sldMasterMk cId="2092593180" sldId="2147483662"/>
              <pc:sldLayoutMk cId="4181460870" sldId="2147483676"/>
              <ac:picMk id="4" creationId="{C49884AA-7776-4094-A95D-81764A211687}"/>
            </ac:picMkLst>
          </pc:picChg>
          <pc:picChg chg="add mod modCrop">
            <ac:chgData name="Candra Johnson" userId="60645380-4b5f-45e7-a595-eeef65d4767b" providerId="ADAL" clId="{7E3D56CE-4FA2-40E4-A90E-8BD01F1D03A8}" dt="2021-08-20T22:01:13.025" v="427" actId="1076"/>
            <ac:picMkLst>
              <pc:docMk/>
              <pc:sldMasterMk cId="2092593180" sldId="2147483662"/>
              <pc:sldLayoutMk cId="4181460870" sldId="2147483676"/>
              <ac:picMk id="5" creationId="{EB6A8873-5D73-4221-A8AF-A43763B02F33}"/>
            </ac:picMkLst>
          </pc:picChg>
          <pc:picChg chg="add mod">
            <ac:chgData name="Candra Johnson" userId="60645380-4b5f-45e7-a595-eeef65d4767b" providerId="ADAL" clId="{7E3D56CE-4FA2-40E4-A90E-8BD01F1D03A8}" dt="2021-08-20T21:44:47.982" v="420" actId="1076"/>
            <ac:picMkLst>
              <pc:docMk/>
              <pc:sldMasterMk cId="2092593180" sldId="2147483662"/>
              <pc:sldLayoutMk cId="4181460870" sldId="2147483676"/>
              <ac:picMk id="7" creationId="{0A61CAF5-F4CA-4620-92CC-9F88C50AA5E0}"/>
            </ac:picMkLst>
          </pc:picChg>
          <pc:picChg chg="add del mod">
            <ac:chgData name="Candra Johnson" userId="60645380-4b5f-45e7-a595-eeef65d4767b" providerId="ADAL" clId="{7E3D56CE-4FA2-40E4-A90E-8BD01F1D03A8}" dt="2021-08-20T21:39:30.338" v="367" actId="478"/>
            <ac:picMkLst>
              <pc:docMk/>
              <pc:sldMasterMk cId="2092593180" sldId="2147483662"/>
              <pc:sldLayoutMk cId="4181460870" sldId="2147483676"/>
              <ac:picMk id="8" creationId="{91FA68E1-D364-4CF4-9D88-22D9ABB2ED19}"/>
            </ac:picMkLst>
          </pc:picChg>
          <pc:picChg chg="add mod">
            <ac:chgData name="Candra Johnson" userId="60645380-4b5f-45e7-a595-eeef65d4767b" providerId="ADAL" clId="{7E3D56CE-4FA2-40E4-A90E-8BD01F1D03A8}" dt="2021-08-20T21:44:47.982" v="420" actId="1076"/>
            <ac:picMkLst>
              <pc:docMk/>
              <pc:sldMasterMk cId="2092593180" sldId="2147483662"/>
              <pc:sldLayoutMk cId="4181460870" sldId="2147483676"/>
              <ac:picMk id="9" creationId="{0D4807AA-D17D-4C90-827E-E9D568F8C4F5}"/>
            </ac:picMkLst>
          </pc:picChg>
          <pc:picChg chg="add mod">
            <ac:chgData name="Candra Johnson" userId="60645380-4b5f-45e7-a595-eeef65d4767b" providerId="ADAL" clId="{7E3D56CE-4FA2-40E4-A90E-8BD01F1D03A8}" dt="2021-08-20T21:44:47.982" v="420" actId="1076"/>
            <ac:picMkLst>
              <pc:docMk/>
              <pc:sldMasterMk cId="2092593180" sldId="2147483662"/>
              <pc:sldLayoutMk cId="4181460870" sldId="2147483676"/>
              <ac:picMk id="10" creationId="{629F7B6C-D6E9-4E63-9D61-6728F97206DB}"/>
            </ac:picMkLst>
          </pc:picChg>
          <pc:picChg chg="add mod">
            <ac:chgData name="Candra Johnson" userId="60645380-4b5f-45e7-a595-eeef65d4767b" providerId="ADAL" clId="{7E3D56CE-4FA2-40E4-A90E-8BD01F1D03A8}" dt="2021-08-20T21:44:47.982" v="420" actId="1076"/>
            <ac:picMkLst>
              <pc:docMk/>
              <pc:sldMasterMk cId="2092593180" sldId="2147483662"/>
              <pc:sldLayoutMk cId="4181460870" sldId="2147483676"/>
              <ac:picMk id="11" creationId="{89A24B03-8FEF-4221-B433-A4C497CD9C9A}"/>
            </ac:picMkLst>
          </pc:picChg>
          <pc:picChg chg="add mod">
            <ac:chgData name="Candra Johnson" userId="60645380-4b5f-45e7-a595-eeef65d4767b" providerId="ADAL" clId="{7E3D56CE-4FA2-40E4-A90E-8BD01F1D03A8}" dt="2021-08-20T21:44:47.982" v="420" actId="1076"/>
            <ac:picMkLst>
              <pc:docMk/>
              <pc:sldMasterMk cId="2092593180" sldId="2147483662"/>
              <pc:sldLayoutMk cId="4181460870" sldId="2147483676"/>
              <ac:picMk id="12" creationId="{56419656-10EB-4ADC-A576-22A040659032}"/>
            </ac:picMkLst>
          </pc:picChg>
          <pc:picChg chg="add del mod">
            <ac:chgData name="Candra Johnson" userId="60645380-4b5f-45e7-a595-eeef65d4767b" providerId="ADAL" clId="{7E3D56CE-4FA2-40E4-A90E-8BD01F1D03A8}" dt="2021-08-20T21:44:47.982" v="420" actId="1076"/>
            <ac:picMkLst>
              <pc:docMk/>
              <pc:sldMasterMk cId="2092593180" sldId="2147483662"/>
              <pc:sldLayoutMk cId="4181460870" sldId="2147483676"/>
              <ac:picMk id="13" creationId="{D9ED5FA8-D7BF-4A8A-A30F-E4C017453E4C}"/>
            </ac:picMkLst>
          </pc:picChg>
          <pc:picChg chg="add mod">
            <ac:chgData name="Candra Johnson" userId="60645380-4b5f-45e7-a595-eeef65d4767b" providerId="ADAL" clId="{7E3D56CE-4FA2-40E4-A90E-8BD01F1D03A8}" dt="2021-08-20T21:44:47.982" v="420" actId="1076"/>
            <ac:picMkLst>
              <pc:docMk/>
              <pc:sldMasterMk cId="2092593180" sldId="2147483662"/>
              <pc:sldLayoutMk cId="4181460870" sldId="2147483676"/>
              <ac:picMk id="14" creationId="{2DCD162B-DF22-4561-820B-19C27CC259D8}"/>
            </ac:picMkLst>
          </pc:picChg>
          <pc:picChg chg="del mod">
            <ac:chgData name="Candra Johnson" userId="60645380-4b5f-45e7-a595-eeef65d4767b" providerId="ADAL" clId="{7E3D56CE-4FA2-40E4-A90E-8BD01F1D03A8}" dt="2021-08-20T20:55:43.583" v="86" actId="478"/>
            <ac:picMkLst>
              <pc:docMk/>
              <pc:sldMasterMk cId="2092593180" sldId="2147483662"/>
              <pc:sldLayoutMk cId="4181460870" sldId="2147483676"/>
              <ac:picMk id="28" creationId="{F1B37BF8-6CC1-4C79-8493-22EA5C614E41}"/>
            </ac:picMkLst>
          </pc:picChg>
          <pc:picChg chg="del mod">
            <ac:chgData name="Candra Johnson" userId="60645380-4b5f-45e7-a595-eeef65d4767b" providerId="ADAL" clId="{7E3D56CE-4FA2-40E4-A90E-8BD01F1D03A8}" dt="2021-08-20T20:55:43.583" v="86" actId="478"/>
            <ac:picMkLst>
              <pc:docMk/>
              <pc:sldMasterMk cId="2092593180" sldId="2147483662"/>
              <pc:sldLayoutMk cId="4181460870" sldId="2147483676"/>
              <ac:picMk id="30" creationId="{40470CB3-CD74-494E-B1F9-12E54B208A38}"/>
            </ac:picMkLst>
          </pc:picChg>
          <pc:picChg chg="del mod">
            <ac:chgData name="Candra Johnson" userId="60645380-4b5f-45e7-a595-eeef65d4767b" providerId="ADAL" clId="{7E3D56CE-4FA2-40E4-A90E-8BD01F1D03A8}" dt="2021-08-20T20:55:43.583" v="86" actId="478"/>
            <ac:picMkLst>
              <pc:docMk/>
              <pc:sldMasterMk cId="2092593180" sldId="2147483662"/>
              <pc:sldLayoutMk cId="4181460870" sldId="2147483676"/>
              <ac:picMk id="31" creationId="{7C1614F6-6C11-4390-980F-D19B762F62F6}"/>
            </ac:picMkLst>
          </pc:picChg>
          <pc:picChg chg="del mod">
            <ac:chgData name="Candra Johnson" userId="60645380-4b5f-45e7-a595-eeef65d4767b" providerId="ADAL" clId="{7E3D56CE-4FA2-40E4-A90E-8BD01F1D03A8}" dt="2021-08-20T20:55:43.583" v="86" actId="478"/>
            <ac:picMkLst>
              <pc:docMk/>
              <pc:sldMasterMk cId="2092593180" sldId="2147483662"/>
              <pc:sldLayoutMk cId="4181460870" sldId="2147483676"/>
              <ac:picMk id="44" creationId="{CFB74CE5-E7F3-4471-9D21-EC5C446C0AA1}"/>
            </ac:picMkLst>
          </pc:picChg>
          <pc:picChg chg="del mod">
            <ac:chgData name="Candra Johnson" userId="60645380-4b5f-45e7-a595-eeef65d4767b" providerId="ADAL" clId="{7E3D56CE-4FA2-40E4-A90E-8BD01F1D03A8}" dt="2021-08-20T20:55:43.583" v="86" actId="478"/>
            <ac:picMkLst>
              <pc:docMk/>
              <pc:sldMasterMk cId="2092593180" sldId="2147483662"/>
              <pc:sldLayoutMk cId="4181460870" sldId="2147483676"/>
              <ac:picMk id="49" creationId="{70D1E973-17A6-4300-83D4-5DD6CF01373E}"/>
            </ac:picMkLst>
          </pc:picChg>
          <pc:picChg chg="del mod">
            <ac:chgData name="Candra Johnson" userId="60645380-4b5f-45e7-a595-eeef65d4767b" providerId="ADAL" clId="{7E3D56CE-4FA2-40E4-A90E-8BD01F1D03A8}" dt="2021-08-20T20:55:43.583" v="86" actId="478"/>
            <ac:picMkLst>
              <pc:docMk/>
              <pc:sldMasterMk cId="2092593180" sldId="2147483662"/>
              <pc:sldLayoutMk cId="4181460870" sldId="2147483676"/>
              <ac:picMk id="50" creationId="{A91579AF-6371-4A5C-970C-A266C1BB85F4}"/>
            </ac:picMkLst>
          </pc:picChg>
          <pc:picChg chg="del mod">
            <ac:chgData name="Candra Johnson" userId="60645380-4b5f-45e7-a595-eeef65d4767b" providerId="ADAL" clId="{7E3D56CE-4FA2-40E4-A90E-8BD01F1D03A8}" dt="2021-08-20T20:55:43.583" v="86" actId="478"/>
            <ac:picMkLst>
              <pc:docMk/>
              <pc:sldMasterMk cId="2092593180" sldId="2147483662"/>
              <pc:sldLayoutMk cId="4181460870" sldId="2147483676"/>
              <ac:picMk id="52" creationId="{1A135DAC-BEE4-49AF-811A-FA5F97402F20}"/>
            </ac:picMkLst>
          </pc:picChg>
          <pc:picChg chg="del mod">
            <ac:chgData name="Candra Johnson" userId="60645380-4b5f-45e7-a595-eeef65d4767b" providerId="ADAL" clId="{7E3D56CE-4FA2-40E4-A90E-8BD01F1D03A8}" dt="2021-08-20T20:55:43.583" v="86" actId="478"/>
            <ac:picMkLst>
              <pc:docMk/>
              <pc:sldMasterMk cId="2092593180" sldId="2147483662"/>
              <pc:sldLayoutMk cId="4181460870" sldId="2147483676"/>
              <ac:picMk id="55" creationId="{0C5B175D-AC43-4C65-AFC1-FC9229B56EA9}"/>
            </ac:picMkLst>
          </pc:picChg>
          <pc:picChg chg="add del mod">
            <ac:chgData name="Candra Johnson" userId="60645380-4b5f-45e7-a595-eeef65d4767b" providerId="ADAL" clId="{7E3D56CE-4FA2-40E4-A90E-8BD01F1D03A8}" dt="2021-08-20T20:30:46.448" v="19" actId="478"/>
            <ac:picMkLst>
              <pc:docMk/>
              <pc:sldMasterMk cId="2092593180" sldId="2147483662"/>
              <pc:sldLayoutMk cId="4181460870" sldId="2147483676"/>
              <ac:picMk id="58" creationId="{E3B9DE9A-A746-48CF-8959-82458E2989C0}"/>
            </ac:picMkLst>
          </pc:picChg>
          <pc:picChg chg="add del mod">
            <ac:chgData name="Candra Johnson" userId="60645380-4b5f-45e7-a595-eeef65d4767b" providerId="ADAL" clId="{7E3D56CE-4FA2-40E4-A90E-8BD01F1D03A8}" dt="2021-08-20T20:55:14.125" v="82" actId="478"/>
            <ac:picMkLst>
              <pc:docMk/>
              <pc:sldMasterMk cId="2092593180" sldId="2147483662"/>
              <pc:sldLayoutMk cId="4181460870" sldId="2147483676"/>
              <ac:picMk id="63" creationId="{625CA2FC-BA65-4D04-8851-DE3F86409E6D}"/>
            </ac:picMkLst>
          </pc:picChg>
          <pc:picChg chg="add del mod">
            <ac:chgData name="Candra Johnson" userId="60645380-4b5f-45e7-a595-eeef65d4767b" providerId="ADAL" clId="{7E3D56CE-4FA2-40E4-A90E-8BD01F1D03A8}" dt="2021-08-20T20:30:46.448" v="19" actId="478"/>
            <ac:picMkLst>
              <pc:docMk/>
              <pc:sldMasterMk cId="2092593180" sldId="2147483662"/>
              <pc:sldLayoutMk cId="4181460870" sldId="2147483676"/>
              <ac:picMk id="64" creationId="{8793E083-AC7A-4BA9-A7C2-31B386660CB3}"/>
            </ac:picMkLst>
          </pc:picChg>
          <pc:picChg chg="add del mod">
            <ac:chgData name="Candra Johnson" userId="60645380-4b5f-45e7-a595-eeef65d4767b" providerId="ADAL" clId="{7E3D56CE-4FA2-40E4-A90E-8BD01F1D03A8}" dt="2021-08-20T20:30:46.448" v="19" actId="478"/>
            <ac:picMkLst>
              <pc:docMk/>
              <pc:sldMasterMk cId="2092593180" sldId="2147483662"/>
              <pc:sldLayoutMk cId="4181460870" sldId="2147483676"/>
              <ac:picMk id="65" creationId="{21691268-338F-46C9-AB38-03FFD4D13A2C}"/>
            </ac:picMkLst>
          </pc:picChg>
          <pc:picChg chg="add del mod">
            <ac:chgData name="Candra Johnson" userId="60645380-4b5f-45e7-a595-eeef65d4767b" providerId="ADAL" clId="{7E3D56CE-4FA2-40E4-A90E-8BD01F1D03A8}" dt="2021-08-20T20:30:55.137" v="20" actId="478"/>
            <ac:picMkLst>
              <pc:docMk/>
              <pc:sldMasterMk cId="2092593180" sldId="2147483662"/>
              <pc:sldLayoutMk cId="4181460870" sldId="2147483676"/>
              <ac:picMk id="78" creationId="{F9C4B0CC-3F6F-456F-9443-64002A93FE87}"/>
            </ac:picMkLst>
          </pc:picChg>
          <pc:picChg chg="add del mod">
            <ac:chgData name="Candra Johnson" userId="60645380-4b5f-45e7-a595-eeef65d4767b" providerId="ADAL" clId="{7E3D56CE-4FA2-40E4-A90E-8BD01F1D03A8}" dt="2021-08-20T20:30:55.137" v="20" actId="478"/>
            <ac:picMkLst>
              <pc:docMk/>
              <pc:sldMasterMk cId="2092593180" sldId="2147483662"/>
              <pc:sldLayoutMk cId="4181460870" sldId="2147483676"/>
              <ac:picMk id="79" creationId="{C42D3DAB-3505-42FC-8506-EF972B6F0562}"/>
            </ac:picMkLst>
          </pc:picChg>
          <pc:picChg chg="add del mod">
            <ac:chgData name="Candra Johnson" userId="60645380-4b5f-45e7-a595-eeef65d4767b" providerId="ADAL" clId="{7E3D56CE-4FA2-40E4-A90E-8BD01F1D03A8}" dt="2021-08-20T21:39:27.498" v="365" actId="478"/>
            <ac:picMkLst>
              <pc:docMk/>
              <pc:sldMasterMk cId="2092593180" sldId="2147483662"/>
              <pc:sldLayoutMk cId="4181460870" sldId="2147483676"/>
              <ac:picMk id="83" creationId="{EF439008-6E16-4095-9E8F-00FDB2B50790}"/>
            </ac:picMkLst>
          </pc:picChg>
          <pc:picChg chg="add del mod">
            <ac:chgData name="Candra Johnson" userId="60645380-4b5f-45e7-a595-eeef65d4767b" providerId="ADAL" clId="{7E3D56CE-4FA2-40E4-A90E-8BD01F1D03A8}" dt="2021-08-20T21:40:26.187" v="374" actId="478"/>
            <ac:picMkLst>
              <pc:docMk/>
              <pc:sldMasterMk cId="2092593180" sldId="2147483662"/>
              <pc:sldLayoutMk cId="4181460870" sldId="2147483676"/>
              <ac:picMk id="84" creationId="{09B4506A-A44F-4AB8-AF69-74A06A0CA669}"/>
            </ac:picMkLst>
          </pc:picChg>
          <pc:picChg chg="add del mod">
            <ac:chgData name="Candra Johnson" userId="60645380-4b5f-45e7-a595-eeef65d4767b" providerId="ADAL" clId="{7E3D56CE-4FA2-40E4-A90E-8BD01F1D03A8}" dt="2021-08-20T21:41:33.267" v="381" actId="478"/>
            <ac:picMkLst>
              <pc:docMk/>
              <pc:sldMasterMk cId="2092593180" sldId="2147483662"/>
              <pc:sldLayoutMk cId="4181460870" sldId="2147483676"/>
              <ac:picMk id="85" creationId="{88AC6B08-F2DC-41B0-B013-E25FD8F9647F}"/>
            </ac:picMkLst>
          </pc:picChg>
          <pc:picChg chg="add del mod">
            <ac:chgData name="Candra Johnson" userId="60645380-4b5f-45e7-a595-eeef65d4767b" providerId="ADAL" clId="{7E3D56CE-4FA2-40E4-A90E-8BD01F1D03A8}" dt="2021-08-20T21:42:51.898" v="385" actId="478"/>
            <ac:picMkLst>
              <pc:docMk/>
              <pc:sldMasterMk cId="2092593180" sldId="2147483662"/>
              <pc:sldLayoutMk cId="4181460870" sldId="2147483676"/>
              <ac:picMk id="93" creationId="{B32807CF-CB8E-469C-8182-E6C066CD683F}"/>
            </ac:picMkLst>
          </pc:picChg>
          <pc:picChg chg="add del mod">
            <ac:chgData name="Candra Johnson" userId="60645380-4b5f-45e7-a595-eeef65d4767b" providerId="ADAL" clId="{7E3D56CE-4FA2-40E4-A90E-8BD01F1D03A8}" dt="2021-08-20T21:43:21.370" v="395" actId="478"/>
            <ac:picMkLst>
              <pc:docMk/>
              <pc:sldMasterMk cId="2092593180" sldId="2147483662"/>
              <pc:sldLayoutMk cId="4181460870" sldId="2147483676"/>
              <ac:picMk id="94" creationId="{A34929CA-49CC-4309-AD55-625249832E7A}"/>
            </ac:picMkLst>
          </pc:picChg>
          <pc:picChg chg="add del mod">
            <ac:chgData name="Candra Johnson" userId="60645380-4b5f-45e7-a595-eeef65d4767b" providerId="ADAL" clId="{7E3D56CE-4FA2-40E4-A90E-8BD01F1D03A8}" dt="2021-08-20T21:44:11.794" v="408" actId="478"/>
            <ac:picMkLst>
              <pc:docMk/>
              <pc:sldMasterMk cId="2092593180" sldId="2147483662"/>
              <pc:sldLayoutMk cId="4181460870" sldId="2147483676"/>
              <ac:picMk id="95" creationId="{FDE4518A-2CB4-4D83-810D-7C1EE84E2925}"/>
            </ac:picMkLst>
          </pc:picChg>
          <pc:picChg chg="add mod ord">
            <ac:chgData name="Candra Johnson" userId="60645380-4b5f-45e7-a595-eeef65d4767b" providerId="ADAL" clId="{7E3D56CE-4FA2-40E4-A90E-8BD01F1D03A8}" dt="2021-08-20T21:44:51.656" v="421" actId="1076"/>
            <ac:picMkLst>
              <pc:docMk/>
              <pc:sldMasterMk cId="2092593180" sldId="2147483662"/>
              <pc:sldLayoutMk cId="4181460870" sldId="2147483676"/>
              <ac:picMk id="101" creationId="{5F7397AD-30DE-4351-B116-97FBB257667D}"/>
            </ac:picMkLst>
          </pc:picChg>
          <pc:cxnChg chg="del">
            <ac:chgData name="Candra Johnson" userId="60645380-4b5f-45e7-a595-eeef65d4767b" providerId="ADAL" clId="{7E3D56CE-4FA2-40E4-A90E-8BD01F1D03A8}" dt="2021-08-20T20:28:51.919" v="3" actId="478"/>
            <ac:cxnSpMkLst>
              <pc:docMk/>
              <pc:sldMasterMk cId="2092593180" sldId="2147483662"/>
              <pc:sldLayoutMk cId="4181460870" sldId="2147483676"/>
              <ac:cxnSpMk id="43" creationId="{00000000-0000-0000-0000-000000000000}"/>
            </ac:cxnSpMkLst>
          </pc:cxnChg>
          <pc:cxnChg chg="add del mod">
            <ac:chgData name="Candra Johnson" userId="60645380-4b5f-45e7-a595-eeef65d4767b" providerId="ADAL" clId="{7E3D56CE-4FA2-40E4-A90E-8BD01F1D03A8}" dt="2021-08-20T20:30:55.137" v="20" actId="478"/>
            <ac:cxnSpMkLst>
              <pc:docMk/>
              <pc:sldMasterMk cId="2092593180" sldId="2147483662"/>
              <pc:sldLayoutMk cId="4181460870" sldId="2147483676"/>
              <ac:cxnSpMk id="71" creationId="{7ED15D09-745B-4AB9-88D3-70F6B32ED8FB}"/>
            </ac:cxnSpMkLst>
          </pc:cxnChg>
          <pc:cxnChg chg="add mod">
            <ac:chgData name="Candra Johnson" userId="60645380-4b5f-45e7-a595-eeef65d4767b" providerId="ADAL" clId="{7E3D56CE-4FA2-40E4-A90E-8BD01F1D03A8}" dt="2021-08-20T20:29:07.756" v="5"/>
            <ac:cxnSpMkLst>
              <pc:docMk/>
              <pc:sldMasterMk cId="2092593180" sldId="2147483662"/>
              <pc:sldLayoutMk cId="4181460870" sldId="2147483676"/>
              <ac:cxnSpMk id="80" creationId="{A3D8D1A5-113A-48F8-A9B4-F9EC81E49983}"/>
            </ac:cxnSpMkLst>
          </pc:cxnChg>
        </pc:sldLayoutChg>
        <pc:sldLayoutChg chg="addSp delSp modSp add mod replId modTransition">
          <pc:chgData name="Candra Johnson" userId="60645380-4b5f-45e7-a595-eeef65d4767b" providerId="ADAL" clId="{7E3D56CE-4FA2-40E4-A90E-8BD01F1D03A8}" dt="2021-08-20T21:36:21.138" v="358" actId="478"/>
          <pc:sldLayoutMkLst>
            <pc:docMk/>
            <pc:sldMasterMk cId="2092593180" sldId="2147483662"/>
            <pc:sldLayoutMk cId="466255053" sldId="2147483677"/>
          </pc:sldLayoutMkLst>
          <pc:spChg chg="del mod">
            <ac:chgData name="Candra Johnson" userId="60645380-4b5f-45e7-a595-eeef65d4767b" providerId="ADAL" clId="{7E3D56CE-4FA2-40E4-A90E-8BD01F1D03A8}" dt="2021-08-20T21:36:21.138" v="358" actId="478"/>
            <ac:spMkLst>
              <pc:docMk/>
              <pc:sldMasterMk cId="2092593180" sldId="2147483662"/>
              <pc:sldLayoutMk cId="466255053" sldId="2147483677"/>
              <ac:spMk id="2" creationId="{DF7EBCB0-4D49-4EEA-BC91-979C4541B5E0}"/>
            </ac:spMkLst>
          </pc:spChg>
          <pc:spChg chg="del mod">
            <ac:chgData name="Candra Johnson" userId="60645380-4b5f-45e7-a595-eeef65d4767b" providerId="ADAL" clId="{7E3D56CE-4FA2-40E4-A90E-8BD01F1D03A8}" dt="2021-08-20T21:36:17.290" v="355" actId="478"/>
            <ac:spMkLst>
              <pc:docMk/>
              <pc:sldMasterMk cId="2092593180" sldId="2147483662"/>
              <pc:sldLayoutMk cId="466255053" sldId="2147483677"/>
              <ac:spMk id="3" creationId="{B59D02D5-CE5D-4B7E-9F76-D0AA83B6B92B}"/>
            </ac:spMkLst>
          </pc:spChg>
          <pc:spChg chg="del">
            <ac:chgData name="Candra Johnson" userId="60645380-4b5f-45e7-a595-eeef65d4767b" providerId="ADAL" clId="{7E3D56CE-4FA2-40E4-A90E-8BD01F1D03A8}" dt="2021-08-20T20:56:35.373" v="95" actId="478"/>
            <ac:spMkLst>
              <pc:docMk/>
              <pc:sldMasterMk cId="2092593180" sldId="2147483662"/>
              <pc:sldLayoutMk cId="466255053" sldId="2147483677"/>
              <ac:spMk id="6" creationId="{00000000-0000-0000-0000-000000000000}"/>
            </ac:spMkLst>
          </pc:spChg>
          <pc:spChg chg="del mod">
            <ac:chgData name="Candra Johnson" userId="60645380-4b5f-45e7-a595-eeef65d4767b" providerId="ADAL" clId="{7E3D56CE-4FA2-40E4-A90E-8BD01F1D03A8}" dt="2021-08-20T21:36:17.290" v="355" actId="478"/>
            <ac:spMkLst>
              <pc:docMk/>
              <pc:sldMasterMk cId="2092593180" sldId="2147483662"/>
              <pc:sldLayoutMk cId="466255053" sldId="2147483677"/>
              <ac:spMk id="7" creationId="{C98C7259-B887-4BFE-A3AA-4DAD999297D3}"/>
            </ac:spMkLst>
          </pc:spChg>
          <pc:spChg chg="del mod">
            <ac:chgData name="Candra Johnson" userId="60645380-4b5f-45e7-a595-eeef65d4767b" providerId="ADAL" clId="{7E3D56CE-4FA2-40E4-A90E-8BD01F1D03A8}" dt="2021-08-20T21:10:13.227" v="290" actId="478"/>
            <ac:spMkLst>
              <pc:docMk/>
              <pc:sldMasterMk cId="2092593180" sldId="2147483662"/>
              <pc:sldLayoutMk cId="466255053" sldId="2147483677"/>
              <ac:spMk id="14" creationId="{3CED49BC-2E83-4073-A6AF-4268B2E34375}"/>
            </ac:spMkLst>
          </pc:spChg>
          <pc:spChg chg="mod">
            <ac:chgData name="Candra Johnson" userId="60645380-4b5f-45e7-a595-eeef65d4767b" providerId="ADAL" clId="{7E3D56CE-4FA2-40E4-A90E-8BD01F1D03A8}" dt="2021-08-20T20:56:31.154" v="94" actId="1076"/>
            <ac:spMkLst>
              <pc:docMk/>
              <pc:sldMasterMk cId="2092593180" sldId="2147483662"/>
              <pc:sldLayoutMk cId="466255053" sldId="2147483677"/>
              <ac:spMk id="15" creationId="{A4185431-FD3B-43B8-B579-5216CC098E07}"/>
            </ac:spMkLst>
          </pc:spChg>
          <pc:spChg chg="mod">
            <ac:chgData name="Candra Johnson" userId="60645380-4b5f-45e7-a595-eeef65d4767b" providerId="ADAL" clId="{7E3D56CE-4FA2-40E4-A90E-8BD01F1D03A8}" dt="2021-08-20T21:10:18.516" v="292" actId="1076"/>
            <ac:spMkLst>
              <pc:docMk/>
              <pc:sldMasterMk cId="2092593180" sldId="2147483662"/>
              <pc:sldLayoutMk cId="466255053" sldId="2147483677"/>
              <ac:spMk id="19" creationId="{706C88BB-925C-408E-8425-E88B3F95FAFB}"/>
            </ac:spMkLst>
          </pc:spChg>
          <pc:spChg chg="add mod">
            <ac:chgData name="Candra Johnson" userId="60645380-4b5f-45e7-a595-eeef65d4767b" providerId="ADAL" clId="{7E3D56CE-4FA2-40E4-A90E-8BD01F1D03A8}" dt="2021-08-20T20:56:39.378" v="96"/>
            <ac:spMkLst>
              <pc:docMk/>
              <pc:sldMasterMk cId="2092593180" sldId="2147483662"/>
              <pc:sldLayoutMk cId="466255053" sldId="2147483677"/>
              <ac:spMk id="20" creationId="{D11E26FA-7CA4-4E9D-AE24-A6A0BE0F6254}"/>
            </ac:spMkLst>
          </pc:spChg>
          <pc:spChg chg="mod">
            <ac:chgData name="Candra Johnson" userId="60645380-4b5f-45e7-a595-eeef65d4767b" providerId="ADAL" clId="{7E3D56CE-4FA2-40E4-A90E-8BD01F1D03A8}" dt="2021-08-20T20:57:26.047" v="100" actId="1076"/>
            <ac:spMkLst>
              <pc:docMk/>
              <pc:sldMasterMk cId="2092593180" sldId="2147483662"/>
              <pc:sldLayoutMk cId="466255053" sldId="2147483677"/>
              <ac:spMk id="21" creationId="{8FEF5A1D-7C2E-4CBC-821B-2B2D2897417A}"/>
            </ac:spMkLst>
          </pc:spChg>
          <pc:spChg chg="add mod">
            <ac:chgData name="Candra Johnson" userId="60645380-4b5f-45e7-a595-eeef65d4767b" providerId="ADAL" clId="{7E3D56CE-4FA2-40E4-A90E-8BD01F1D03A8}" dt="2021-08-20T20:56:39.378" v="96"/>
            <ac:spMkLst>
              <pc:docMk/>
              <pc:sldMasterMk cId="2092593180" sldId="2147483662"/>
              <pc:sldLayoutMk cId="466255053" sldId="2147483677"/>
              <ac:spMk id="22" creationId="{9DCB4686-FCC4-4B02-926C-579960B4787C}"/>
            </ac:spMkLst>
          </pc:spChg>
          <pc:spChg chg="add mod">
            <ac:chgData name="Candra Johnson" userId="60645380-4b5f-45e7-a595-eeef65d4767b" providerId="ADAL" clId="{7E3D56CE-4FA2-40E4-A90E-8BD01F1D03A8}" dt="2021-08-20T21:35:59.239" v="351" actId="14100"/>
            <ac:spMkLst>
              <pc:docMk/>
              <pc:sldMasterMk cId="2092593180" sldId="2147483662"/>
              <pc:sldLayoutMk cId="466255053" sldId="2147483677"/>
              <ac:spMk id="23" creationId="{F472FEE3-AFA6-44FE-9E5B-B72F380FD277}"/>
            </ac:spMkLst>
          </pc:spChg>
          <pc:spChg chg="add mod">
            <ac:chgData name="Candra Johnson" userId="60645380-4b5f-45e7-a595-eeef65d4767b" providerId="ADAL" clId="{7E3D56CE-4FA2-40E4-A90E-8BD01F1D03A8}" dt="2021-08-20T20:59:08.640" v="163" actId="164"/>
            <ac:spMkLst>
              <pc:docMk/>
              <pc:sldMasterMk cId="2092593180" sldId="2147483662"/>
              <pc:sldLayoutMk cId="466255053" sldId="2147483677"/>
              <ac:spMk id="24" creationId="{57449FB2-E893-4937-A0EC-E44B3E167E2E}"/>
            </ac:spMkLst>
          </pc:spChg>
          <pc:spChg chg="add mod">
            <ac:chgData name="Candra Johnson" userId="60645380-4b5f-45e7-a595-eeef65d4767b" providerId="ADAL" clId="{7E3D56CE-4FA2-40E4-A90E-8BD01F1D03A8}" dt="2021-08-20T20:59:08.640" v="163" actId="164"/>
            <ac:spMkLst>
              <pc:docMk/>
              <pc:sldMasterMk cId="2092593180" sldId="2147483662"/>
              <pc:sldLayoutMk cId="466255053" sldId="2147483677"/>
              <ac:spMk id="26" creationId="{0533A862-20BD-4668-89A9-0246764299DC}"/>
            </ac:spMkLst>
          </pc:spChg>
          <pc:spChg chg="mod">
            <ac:chgData name="Candra Johnson" userId="60645380-4b5f-45e7-a595-eeef65d4767b" providerId="ADAL" clId="{7E3D56CE-4FA2-40E4-A90E-8BD01F1D03A8}" dt="2021-08-20T21:10:18.516" v="292" actId="1076"/>
            <ac:spMkLst>
              <pc:docMk/>
              <pc:sldMasterMk cId="2092593180" sldId="2147483662"/>
              <pc:sldLayoutMk cId="466255053" sldId="2147483677"/>
              <ac:spMk id="28" creationId="{19D766D0-6A82-4CED-B6B2-CD82D2E68E27}"/>
            </ac:spMkLst>
          </pc:spChg>
          <pc:spChg chg="del">
            <ac:chgData name="Candra Johnson" userId="60645380-4b5f-45e7-a595-eeef65d4767b" providerId="ADAL" clId="{7E3D56CE-4FA2-40E4-A90E-8BD01F1D03A8}" dt="2021-08-20T20:56:35.373" v="95" actId="478"/>
            <ac:spMkLst>
              <pc:docMk/>
              <pc:sldMasterMk cId="2092593180" sldId="2147483662"/>
              <pc:sldLayoutMk cId="466255053" sldId="2147483677"/>
              <ac:spMk id="29" creationId="{00000000-0000-0000-0000-000000000000}"/>
            </ac:spMkLst>
          </pc:spChg>
          <pc:spChg chg="del mod">
            <ac:chgData name="Candra Johnson" userId="60645380-4b5f-45e7-a595-eeef65d4767b" providerId="ADAL" clId="{7E3D56CE-4FA2-40E4-A90E-8BD01F1D03A8}" dt="2021-08-20T21:36:09.979" v="354" actId="478"/>
            <ac:spMkLst>
              <pc:docMk/>
              <pc:sldMasterMk cId="2092593180" sldId="2147483662"/>
              <pc:sldLayoutMk cId="466255053" sldId="2147483677"/>
              <ac:spMk id="30" creationId="{36928DFB-393A-471E-998D-DBDDB13ED7A0}"/>
            </ac:spMkLst>
          </pc:spChg>
          <pc:spChg chg="del mod">
            <ac:chgData name="Candra Johnson" userId="60645380-4b5f-45e7-a595-eeef65d4767b" providerId="ADAL" clId="{7E3D56CE-4FA2-40E4-A90E-8BD01F1D03A8}" dt="2021-08-20T21:36:09.979" v="354" actId="478"/>
            <ac:spMkLst>
              <pc:docMk/>
              <pc:sldMasterMk cId="2092593180" sldId="2147483662"/>
              <pc:sldLayoutMk cId="466255053" sldId="2147483677"/>
              <ac:spMk id="31" creationId="{3DC9EA84-52FD-427E-8873-C091D6C64354}"/>
            </ac:spMkLst>
          </pc:spChg>
          <pc:spChg chg="del mod">
            <ac:chgData name="Candra Johnson" userId="60645380-4b5f-45e7-a595-eeef65d4767b" providerId="ADAL" clId="{7E3D56CE-4FA2-40E4-A90E-8BD01F1D03A8}" dt="2021-08-20T21:36:09.979" v="354" actId="478"/>
            <ac:spMkLst>
              <pc:docMk/>
              <pc:sldMasterMk cId="2092593180" sldId="2147483662"/>
              <pc:sldLayoutMk cId="466255053" sldId="2147483677"/>
              <ac:spMk id="32" creationId="{1EB78848-92DC-47F7-BDFA-C5D78BA7E16C}"/>
            </ac:spMkLst>
          </pc:spChg>
          <pc:spChg chg="del mod">
            <ac:chgData name="Candra Johnson" userId="60645380-4b5f-45e7-a595-eeef65d4767b" providerId="ADAL" clId="{7E3D56CE-4FA2-40E4-A90E-8BD01F1D03A8}" dt="2021-08-20T21:36:09.979" v="354" actId="478"/>
            <ac:spMkLst>
              <pc:docMk/>
              <pc:sldMasterMk cId="2092593180" sldId="2147483662"/>
              <pc:sldLayoutMk cId="466255053" sldId="2147483677"/>
              <ac:spMk id="34" creationId="{8060EC42-2D58-4FA2-AAB4-3BE95E201D99}"/>
            </ac:spMkLst>
          </pc:spChg>
          <pc:spChg chg="add mod">
            <ac:chgData name="Candra Johnson" userId="60645380-4b5f-45e7-a595-eeef65d4767b" providerId="ADAL" clId="{7E3D56CE-4FA2-40E4-A90E-8BD01F1D03A8}" dt="2021-08-20T21:36:06.744" v="353" actId="1076"/>
            <ac:spMkLst>
              <pc:docMk/>
              <pc:sldMasterMk cId="2092593180" sldId="2147483662"/>
              <pc:sldLayoutMk cId="466255053" sldId="2147483677"/>
              <ac:spMk id="36" creationId="{085FA465-7DD4-434B-86FA-3352B55D4B96}"/>
            </ac:spMkLst>
          </pc:spChg>
          <pc:spChg chg="mod">
            <ac:chgData name="Candra Johnson" userId="60645380-4b5f-45e7-a595-eeef65d4767b" providerId="ADAL" clId="{7E3D56CE-4FA2-40E4-A90E-8BD01F1D03A8}" dt="2021-08-20T20:59:16.581" v="165"/>
            <ac:spMkLst>
              <pc:docMk/>
              <pc:sldMasterMk cId="2092593180" sldId="2147483662"/>
              <pc:sldLayoutMk cId="466255053" sldId="2147483677"/>
              <ac:spMk id="38" creationId="{3FD9FA1F-A2C5-4D32-95AC-23C7B1EB6B19}"/>
            </ac:spMkLst>
          </pc:spChg>
          <pc:spChg chg="mod">
            <ac:chgData name="Candra Johnson" userId="60645380-4b5f-45e7-a595-eeef65d4767b" providerId="ADAL" clId="{7E3D56CE-4FA2-40E4-A90E-8BD01F1D03A8}" dt="2021-08-20T20:59:20.049" v="167" actId="20577"/>
            <ac:spMkLst>
              <pc:docMk/>
              <pc:sldMasterMk cId="2092593180" sldId="2147483662"/>
              <pc:sldLayoutMk cId="466255053" sldId="2147483677"/>
              <ac:spMk id="39" creationId="{CBAE9FE6-3156-4577-BA11-16988942BC29}"/>
            </ac:spMkLst>
          </pc:spChg>
          <pc:spChg chg="add mod">
            <ac:chgData name="Candra Johnson" userId="60645380-4b5f-45e7-a595-eeef65d4767b" providerId="ADAL" clId="{7E3D56CE-4FA2-40E4-A90E-8BD01F1D03A8}" dt="2021-08-20T21:33:50.446" v="339" actId="1076"/>
            <ac:spMkLst>
              <pc:docMk/>
              <pc:sldMasterMk cId="2092593180" sldId="2147483662"/>
              <pc:sldLayoutMk cId="466255053" sldId="2147483677"/>
              <ac:spMk id="40" creationId="{20F02321-8329-4847-B6B1-06A2CA63F993}"/>
            </ac:spMkLst>
          </pc:spChg>
          <pc:spChg chg="add mod">
            <ac:chgData name="Candra Johnson" userId="60645380-4b5f-45e7-a595-eeef65d4767b" providerId="ADAL" clId="{7E3D56CE-4FA2-40E4-A90E-8BD01F1D03A8}" dt="2021-08-20T21:32:15.494" v="308" actId="14100"/>
            <ac:spMkLst>
              <pc:docMk/>
              <pc:sldMasterMk cId="2092593180" sldId="2147483662"/>
              <pc:sldLayoutMk cId="466255053" sldId="2147483677"/>
              <ac:spMk id="41" creationId="{795DCE7D-29C8-48EA-916D-ED68F827551D}"/>
            </ac:spMkLst>
          </pc:spChg>
          <pc:spChg chg="add mod">
            <ac:chgData name="Candra Johnson" userId="60645380-4b5f-45e7-a595-eeef65d4767b" providerId="ADAL" clId="{7E3D56CE-4FA2-40E4-A90E-8BD01F1D03A8}" dt="2021-08-20T21:11:14.382" v="307" actId="1076"/>
            <ac:spMkLst>
              <pc:docMk/>
              <pc:sldMasterMk cId="2092593180" sldId="2147483662"/>
              <pc:sldLayoutMk cId="466255053" sldId="2147483677"/>
              <ac:spMk id="42" creationId="{977E7D1F-D4FC-414F-B4A6-D6301D55739E}"/>
            </ac:spMkLst>
          </pc:spChg>
          <pc:spChg chg="add mod">
            <ac:chgData name="Candra Johnson" userId="60645380-4b5f-45e7-a595-eeef65d4767b" providerId="ADAL" clId="{7E3D56CE-4FA2-40E4-A90E-8BD01F1D03A8}" dt="2021-08-20T21:11:14.382" v="307" actId="1076"/>
            <ac:spMkLst>
              <pc:docMk/>
              <pc:sldMasterMk cId="2092593180" sldId="2147483662"/>
              <pc:sldLayoutMk cId="466255053" sldId="2147483677"/>
              <ac:spMk id="44" creationId="{DEE6B8D5-2C1E-4BCC-9407-4CCAF7195581}"/>
            </ac:spMkLst>
          </pc:spChg>
          <pc:spChg chg="add mod">
            <ac:chgData name="Candra Johnson" userId="60645380-4b5f-45e7-a595-eeef65d4767b" providerId="ADAL" clId="{7E3D56CE-4FA2-40E4-A90E-8BD01F1D03A8}" dt="2021-08-20T21:11:14.382" v="307" actId="1076"/>
            <ac:spMkLst>
              <pc:docMk/>
              <pc:sldMasterMk cId="2092593180" sldId="2147483662"/>
              <pc:sldLayoutMk cId="466255053" sldId="2147483677"/>
              <ac:spMk id="45" creationId="{1BBA78A7-EA5C-4528-B292-8D0ED2CC080F}"/>
            </ac:spMkLst>
          </pc:spChg>
          <pc:spChg chg="add del mod">
            <ac:chgData name="Candra Johnson" userId="60645380-4b5f-45e7-a595-eeef65d4767b" providerId="ADAL" clId="{7E3D56CE-4FA2-40E4-A90E-8BD01F1D03A8}" dt="2021-08-20T21:09:20.438" v="258" actId="478"/>
            <ac:spMkLst>
              <pc:docMk/>
              <pc:sldMasterMk cId="2092593180" sldId="2147483662"/>
              <pc:sldLayoutMk cId="466255053" sldId="2147483677"/>
              <ac:spMk id="47" creationId="{21883CCE-735A-488E-A472-367E2584A502}"/>
            </ac:spMkLst>
          </pc:spChg>
          <pc:spChg chg="add mod">
            <ac:chgData name="Candra Johnson" userId="60645380-4b5f-45e7-a595-eeef65d4767b" providerId="ADAL" clId="{7E3D56CE-4FA2-40E4-A90E-8BD01F1D03A8}" dt="2021-08-20T21:34:04.031" v="341" actId="14100"/>
            <ac:spMkLst>
              <pc:docMk/>
              <pc:sldMasterMk cId="2092593180" sldId="2147483662"/>
              <pc:sldLayoutMk cId="466255053" sldId="2147483677"/>
              <ac:spMk id="48" creationId="{85A0F794-8554-4093-AC30-EA2CCCEBB65A}"/>
            </ac:spMkLst>
          </pc:spChg>
          <pc:spChg chg="add mod">
            <ac:chgData name="Candra Johnson" userId="60645380-4b5f-45e7-a595-eeef65d4767b" providerId="ADAL" clId="{7E3D56CE-4FA2-40E4-A90E-8BD01F1D03A8}" dt="2021-08-20T21:33:59.201" v="340" actId="1076"/>
            <ac:spMkLst>
              <pc:docMk/>
              <pc:sldMasterMk cId="2092593180" sldId="2147483662"/>
              <pc:sldLayoutMk cId="466255053" sldId="2147483677"/>
              <ac:spMk id="49" creationId="{DEE3BB82-5694-4717-A7FA-F2553823F48B}"/>
            </ac:spMkLst>
          </pc:spChg>
          <pc:spChg chg="add mod">
            <ac:chgData name="Candra Johnson" userId="60645380-4b5f-45e7-a595-eeef65d4767b" providerId="ADAL" clId="{7E3D56CE-4FA2-40E4-A90E-8BD01F1D03A8}" dt="2021-08-20T21:33:59.201" v="340" actId="1076"/>
            <ac:spMkLst>
              <pc:docMk/>
              <pc:sldMasterMk cId="2092593180" sldId="2147483662"/>
              <pc:sldLayoutMk cId="466255053" sldId="2147483677"/>
              <ac:spMk id="50" creationId="{77B7022F-280F-44DB-87B1-813FBD53C4C0}"/>
            </ac:spMkLst>
          </pc:spChg>
          <pc:spChg chg="add mod">
            <ac:chgData name="Candra Johnson" userId="60645380-4b5f-45e7-a595-eeef65d4767b" providerId="ADAL" clId="{7E3D56CE-4FA2-40E4-A90E-8BD01F1D03A8}" dt="2021-08-20T21:33:59.201" v="340" actId="1076"/>
            <ac:spMkLst>
              <pc:docMk/>
              <pc:sldMasterMk cId="2092593180" sldId="2147483662"/>
              <pc:sldLayoutMk cId="466255053" sldId="2147483677"/>
              <ac:spMk id="51" creationId="{6AB31020-2F81-4519-8E63-DEAE9CB11268}"/>
            </ac:spMkLst>
          </pc:spChg>
          <pc:grpChg chg="add mod">
            <ac:chgData name="Candra Johnson" userId="60645380-4b5f-45e7-a595-eeef65d4767b" providerId="ADAL" clId="{7E3D56CE-4FA2-40E4-A90E-8BD01F1D03A8}" dt="2021-08-20T21:10:32.085" v="297" actId="1035"/>
            <ac:grpSpMkLst>
              <pc:docMk/>
              <pc:sldMasterMk cId="2092593180" sldId="2147483662"/>
              <pc:sldLayoutMk cId="466255053" sldId="2147483677"/>
              <ac:grpSpMk id="4" creationId="{A6763A6A-6779-49E0-92F5-1A4CEA479E4D}"/>
            </ac:grpSpMkLst>
          </pc:grpChg>
          <pc:grpChg chg="add mod">
            <ac:chgData name="Candra Johnson" userId="60645380-4b5f-45e7-a595-eeef65d4767b" providerId="ADAL" clId="{7E3D56CE-4FA2-40E4-A90E-8BD01F1D03A8}" dt="2021-08-20T21:36:06.744" v="353" actId="1076"/>
            <ac:grpSpMkLst>
              <pc:docMk/>
              <pc:sldMasterMk cId="2092593180" sldId="2147483662"/>
              <pc:sldLayoutMk cId="466255053" sldId="2147483677"/>
              <ac:grpSpMk id="37" creationId="{1682E5D2-6143-40B8-9FE2-BB207532393C}"/>
            </ac:grpSpMkLst>
          </pc:grpChg>
          <pc:graphicFrameChg chg="mod modGraphic">
            <ac:chgData name="Candra Johnson" userId="60645380-4b5f-45e7-a595-eeef65d4767b" providerId="ADAL" clId="{7E3D56CE-4FA2-40E4-A90E-8BD01F1D03A8}" dt="2021-08-20T21:36:06.744" v="353" actId="1076"/>
            <ac:graphicFrameMkLst>
              <pc:docMk/>
              <pc:sldMasterMk cId="2092593180" sldId="2147483662"/>
              <pc:sldLayoutMk cId="466255053" sldId="2147483677"/>
              <ac:graphicFrameMk id="33" creationId="{0489DA8A-B662-495B-B1CA-3F88343FA861}"/>
            </ac:graphicFrameMkLst>
          </pc:graphicFrameChg>
          <pc:picChg chg="add del mod">
            <ac:chgData name="Candra Johnson" userId="60645380-4b5f-45e7-a595-eeef65d4767b" providerId="ADAL" clId="{7E3D56CE-4FA2-40E4-A90E-8BD01F1D03A8}" dt="2021-08-20T21:03:28.812" v="207" actId="478"/>
            <ac:picMkLst>
              <pc:docMk/>
              <pc:sldMasterMk cId="2092593180" sldId="2147483662"/>
              <pc:sldLayoutMk cId="466255053" sldId="2147483677"/>
              <ac:picMk id="5" creationId="{7CBFBE8E-808E-4AD8-9464-D0B6FF96063B}"/>
            </ac:picMkLst>
          </pc:picChg>
          <pc:picChg chg="add mod">
            <ac:chgData name="Candra Johnson" userId="60645380-4b5f-45e7-a595-eeef65d4767b" providerId="ADAL" clId="{7E3D56CE-4FA2-40E4-A90E-8BD01F1D03A8}" dt="2021-08-20T21:36:06.744" v="353" actId="1076"/>
            <ac:picMkLst>
              <pc:docMk/>
              <pc:sldMasterMk cId="2092593180" sldId="2147483662"/>
              <pc:sldLayoutMk cId="466255053" sldId="2147483677"/>
              <ac:picMk id="8" creationId="{95AE6CA8-9DFC-45FD-8256-5523473C32EA}"/>
            </ac:picMkLst>
          </pc:picChg>
          <pc:picChg chg="add mod">
            <ac:chgData name="Candra Johnson" userId="60645380-4b5f-45e7-a595-eeef65d4767b" providerId="ADAL" clId="{7E3D56CE-4FA2-40E4-A90E-8BD01F1D03A8}" dt="2021-08-20T21:36:06.744" v="353" actId="1076"/>
            <ac:picMkLst>
              <pc:docMk/>
              <pc:sldMasterMk cId="2092593180" sldId="2147483662"/>
              <pc:sldLayoutMk cId="466255053" sldId="2147483677"/>
              <ac:picMk id="9" creationId="{2FC3D140-59FA-482D-84E8-0ED31A34A443}"/>
            </ac:picMkLst>
          </pc:picChg>
          <pc:picChg chg="add mod">
            <ac:chgData name="Candra Johnson" userId="60645380-4b5f-45e7-a595-eeef65d4767b" providerId="ADAL" clId="{7E3D56CE-4FA2-40E4-A90E-8BD01F1D03A8}" dt="2021-08-20T21:35:55.997" v="350" actId="1076"/>
            <ac:picMkLst>
              <pc:docMk/>
              <pc:sldMasterMk cId="2092593180" sldId="2147483662"/>
              <pc:sldLayoutMk cId="466255053" sldId="2147483677"/>
              <ac:picMk id="10" creationId="{0CC771A3-7506-45E8-9AB0-74CDCED9A57B}"/>
            </ac:picMkLst>
          </pc:picChg>
          <pc:picChg chg="add del mod">
            <ac:chgData name="Candra Johnson" userId="60645380-4b5f-45e7-a595-eeef65d4767b" providerId="ADAL" clId="{7E3D56CE-4FA2-40E4-A90E-8BD01F1D03A8}" dt="2021-08-20T20:59:46.446" v="171" actId="478"/>
            <ac:picMkLst>
              <pc:docMk/>
              <pc:sldMasterMk cId="2092593180" sldId="2147483662"/>
              <pc:sldLayoutMk cId="466255053" sldId="2147483677"/>
              <ac:picMk id="25" creationId="{57BD242E-FA82-4B01-81CF-CC51D4807C9B}"/>
            </ac:picMkLst>
          </pc:picChg>
          <pc:picChg chg="del mod">
            <ac:chgData name="Candra Johnson" userId="60645380-4b5f-45e7-a595-eeef65d4767b" providerId="ADAL" clId="{7E3D56CE-4FA2-40E4-A90E-8BD01F1D03A8}" dt="2021-08-20T21:36:09.979" v="354" actId="478"/>
            <ac:picMkLst>
              <pc:docMk/>
              <pc:sldMasterMk cId="2092593180" sldId="2147483662"/>
              <pc:sldLayoutMk cId="466255053" sldId="2147483677"/>
              <ac:picMk id="27" creationId="{569452AC-E839-4568-974D-694A0567E72C}"/>
            </ac:picMkLst>
          </pc:picChg>
          <pc:picChg chg="del mod">
            <ac:chgData name="Candra Johnson" userId="60645380-4b5f-45e7-a595-eeef65d4767b" providerId="ADAL" clId="{7E3D56CE-4FA2-40E4-A90E-8BD01F1D03A8}" dt="2021-08-20T21:03:03.141" v="197" actId="478"/>
            <ac:picMkLst>
              <pc:docMk/>
              <pc:sldMasterMk cId="2092593180" sldId="2147483662"/>
              <pc:sldLayoutMk cId="466255053" sldId="2147483677"/>
              <ac:picMk id="35" creationId="{4277942D-D950-4244-9A53-DA61ABAC135E}"/>
            </ac:picMkLst>
          </pc:picChg>
          <pc:picChg chg="add mod">
            <ac:chgData name="Candra Johnson" userId="60645380-4b5f-45e7-a595-eeef65d4767b" providerId="ADAL" clId="{7E3D56CE-4FA2-40E4-A90E-8BD01F1D03A8}" dt="2021-08-20T21:33:59.201" v="340" actId="1076"/>
            <ac:picMkLst>
              <pc:docMk/>
              <pc:sldMasterMk cId="2092593180" sldId="2147483662"/>
              <pc:sldLayoutMk cId="466255053" sldId="2147483677"/>
              <ac:picMk id="52" creationId="{4CB4A08E-F193-4E26-B7B7-8A7C2FA90F8E}"/>
            </ac:picMkLst>
          </pc:picChg>
          <pc:picChg chg="add mod">
            <ac:chgData name="Candra Johnson" userId="60645380-4b5f-45e7-a595-eeef65d4767b" providerId="ADAL" clId="{7E3D56CE-4FA2-40E4-A90E-8BD01F1D03A8}" dt="2021-08-20T21:33:59.201" v="340" actId="1076"/>
            <ac:picMkLst>
              <pc:docMk/>
              <pc:sldMasterMk cId="2092593180" sldId="2147483662"/>
              <pc:sldLayoutMk cId="466255053" sldId="2147483677"/>
              <ac:picMk id="53" creationId="{7ECBF848-9E0C-4A29-9709-63406CFF82CD}"/>
            </ac:picMkLst>
          </pc:picChg>
          <pc:cxnChg chg="del">
            <ac:chgData name="Candra Johnson" userId="60645380-4b5f-45e7-a595-eeef65d4767b" providerId="ADAL" clId="{7E3D56CE-4FA2-40E4-A90E-8BD01F1D03A8}" dt="2021-08-20T20:56:18.413" v="92" actId="478"/>
            <ac:cxnSpMkLst>
              <pc:docMk/>
              <pc:sldMasterMk cId="2092593180" sldId="2147483662"/>
              <pc:sldLayoutMk cId="466255053" sldId="2147483677"/>
              <ac:cxnSpMk id="43" creationId="{00000000-0000-0000-0000-000000000000}"/>
            </ac:cxnSpMkLst>
          </pc:cxnChg>
          <pc:cxnChg chg="add mod">
            <ac:chgData name="Candra Johnson" userId="60645380-4b5f-45e7-a595-eeef65d4767b" providerId="ADAL" clId="{7E3D56CE-4FA2-40E4-A90E-8BD01F1D03A8}" dt="2021-08-20T21:11:14.382" v="307" actId="1076"/>
            <ac:cxnSpMkLst>
              <pc:docMk/>
              <pc:sldMasterMk cId="2092593180" sldId="2147483662"/>
              <pc:sldLayoutMk cId="466255053" sldId="2147483677"/>
              <ac:cxnSpMk id="46" creationId="{B00449AD-C956-4953-88F5-75B4D4D78F1C}"/>
            </ac:cxnSpMkLst>
          </pc:cxnChg>
        </pc:sldLayoutChg>
      </pc:sldMasterChg>
    </pc:docChg>
  </pc:docChgLst>
  <pc:docChgLst>
    <pc:chgData name="Diane Webb" userId="20dc823cd6f1b32b" providerId="LiveId" clId="{A24C34E5-1BCE-47F3-BD2A-520A61DED60A}"/>
    <pc:docChg chg="custSel modMainMaster">
      <pc:chgData name="Diane Webb" userId="20dc823cd6f1b32b" providerId="LiveId" clId="{A24C34E5-1BCE-47F3-BD2A-520A61DED60A}" dt="2021-09-07T14:17:23.925" v="107" actId="1592"/>
      <pc:docMkLst>
        <pc:docMk/>
      </pc:docMkLst>
      <pc:sldChg chg="delCm">
        <pc:chgData name="Diane Webb" userId="20dc823cd6f1b32b" providerId="LiveId" clId="{A24C34E5-1BCE-47F3-BD2A-520A61DED60A}" dt="2021-09-07T14:17:21.397" v="105" actId="1592"/>
        <pc:sldMkLst>
          <pc:docMk/>
          <pc:sldMk cId="1955203705" sldId="258"/>
        </pc:sldMkLst>
      </pc:sldChg>
      <pc:sldChg chg="delCm">
        <pc:chgData name="Diane Webb" userId="20dc823cd6f1b32b" providerId="LiveId" clId="{A24C34E5-1BCE-47F3-BD2A-520A61DED60A}" dt="2021-09-07T14:17:23.925" v="107" actId="1592"/>
        <pc:sldMkLst>
          <pc:docMk/>
          <pc:sldMk cId="592572203" sldId="259"/>
        </pc:sldMkLst>
      </pc:sldChg>
      <pc:sldMasterChg chg="delSp mod modSldLayout">
        <pc:chgData name="Diane Webb" userId="20dc823cd6f1b32b" providerId="LiveId" clId="{A24C34E5-1BCE-47F3-BD2A-520A61DED60A}" dt="2021-09-07T14:16:14.819" v="103" actId="20577"/>
        <pc:sldMasterMkLst>
          <pc:docMk/>
          <pc:sldMasterMk cId="2092593180" sldId="2147483662"/>
        </pc:sldMasterMkLst>
        <pc:picChg chg="del">
          <ac:chgData name="Diane Webb" userId="20dc823cd6f1b32b" providerId="LiveId" clId="{A24C34E5-1BCE-47F3-BD2A-520A61DED60A}" dt="2021-09-07T14:14:36.480" v="0" actId="478"/>
          <ac:picMkLst>
            <pc:docMk/>
            <pc:sldMasterMk cId="2092593180" sldId="2147483662"/>
            <ac:picMk id="10" creationId="{00000000-0000-0000-0000-000000000000}"/>
          </ac:picMkLst>
        </pc:picChg>
        <pc:sldLayoutChg chg="modSp mod">
          <pc:chgData name="Diane Webb" userId="20dc823cd6f1b32b" providerId="LiveId" clId="{A24C34E5-1BCE-47F3-BD2A-520A61DED60A}" dt="2021-09-07T14:15:41.592" v="15" actId="20577"/>
          <pc:sldLayoutMkLst>
            <pc:docMk/>
            <pc:sldMasterMk cId="2092593180" sldId="2147483662"/>
            <pc:sldLayoutMk cId="4181460870" sldId="2147483676"/>
          </pc:sldLayoutMkLst>
          <pc:spChg chg="mod">
            <ac:chgData name="Diane Webb" userId="20dc823cd6f1b32b" providerId="LiveId" clId="{A24C34E5-1BCE-47F3-BD2A-520A61DED60A}" dt="2021-09-07T14:14:48.490" v="9" actId="20577"/>
            <ac:spMkLst>
              <pc:docMk/>
              <pc:sldMasterMk cId="2092593180" sldId="2147483662"/>
              <pc:sldLayoutMk cId="4181460870" sldId="2147483676"/>
              <ac:spMk id="59" creationId="{D78A267D-F826-4390-ABAF-EBBABC022C27}"/>
            </ac:spMkLst>
          </pc:spChg>
          <pc:spChg chg="mod">
            <ac:chgData name="Diane Webb" userId="20dc823cd6f1b32b" providerId="LiveId" clId="{A24C34E5-1BCE-47F3-BD2A-520A61DED60A}" dt="2021-09-07T14:15:41.592" v="15" actId="20577"/>
            <ac:spMkLst>
              <pc:docMk/>
              <pc:sldMasterMk cId="2092593180" sldId="2147483662"/>
              <pc:sldLayoutMk cId="4181460870" sldId="2147483676"/>
              <ac:spMk id="92" creationId="{B00F2755-5780-46D4-BE27-C353324DD4DB}"/>
            </ac:spMkLst>
          </pc:spChg>
        </pc:sldLayoutChg>
        <pc:sldLayoutChg chg="modSp mod">
          <pc:chgData name="Diane Webb" userId="20dc823cd6f1b32b" providerId="LiveId" clId="{A24C34E5-1BCE-47F3-BD2A-520A61DED60A}" dt="2021-09-07T14:16:14.819" v="103" actId="20577"/>
          <pc:sldLayoutMkLst>
            <pc:docMk/>
            <pc:sldMasterMk cId="2092593180" sldId="2147483662"/>
            <pc:sldLayoutMk cId="466255053" sldId="2147483677"/>
          </pc:sldLayoutMkLst>
          <pc:spChg chg="mod">
            <ac:chgData name="Diane Webb" userId="20dc823cd6f1b32b" providerId="LiveId" clId="{A24C34E5-1BCE-47F3-BD2A-520A61DED60A}" dt="2021-09-07T14:16:14.819" v="103" actId="20577"/>
            <ac:spMkLst>
              <pc:docMk/>
              <pc:sldMasterMk cId="2092593180" sldId="2147483662"/>
              <pc:sldLayoutMk cId="466255053" sldId="2147483677"/>
              <ac:spMk id="41" creationId="{795DCE7D-29C8-48EA-916D-ED68F827551D}"/>
            </ac:spMkLst>
          </pc:spChg>
        </pc:sldLayoutChg>
      </pc:sldMasterChg>
    </pc:docChg>
  </pc:docChgLst>
  <pc:docChgLst>
    <pc:chgData name="Diane Webb" userId="d061399d-ee6d-44b3-80ed-2b8f0ae64a24" providerId="ADAL" clId="{18E97FCB-F73C-4232-9EBC-394DA00728F1}"/>
    <pc:docChg chg="undo custSel modSld modMainMaster">
      <pc:chgData name="Diane Webb" userId="d061399d-ee6d-44b3-80ed-2b8f0ae64a24" providerId="ADAL" clId="{18E97FCB-F73C-4232-9EBC-394DA00728F1}" dt="2021-11-03T14:10:24.117" v="138"/>
      <pc:docMkLst>
        <pc:docMk/>
      </pc:docMkLst>
      <pc:sldChg chg="addCm modCm">
        <pc:chgData name="Diane Webb" userId="d061399d-ee6d-44b3-80ed-2b8f0ae64a24" providerId="ADAL" clId="{18E97FCB-F73C-4232-9EBC-394DA00728F1}" dt="2021-11-03T14:10:24.117" v="138"/>
        <pc:sldMkLst>
          <pc:docMk/>
          <pc:sldMk cId="1955203705" sldId="258"/>
        </pc:sldMkLst>
      </pc:sldChg>
      <pc:sldChg chg="addSp delSp modSp mod chgLayout">
        <pc:chgData name="Diane Webb" userId="d061399d-ee6d-44b3-80ed-2b8f0ae64a24" providerId="ADAL" clId="{18E97FCB-F73C-4232-9EBC-394DA00728F1}" dt="2021-11-03T14:09:28.842" v="135" actId="700"/>
        <pc:sldMkLst>
          <pc:docMk/>
          <pc:sldMk cId="592572203" sldId="259"/>
        </pc:sldMkLst>
        <pc:spChg chg="del">
          <ac:chgData name="Diane Webb" userId="d061399d-ee6d-44b3-80ed-2b8f0ae64a24" providerId="ADAL" clId="{18E97FCB-F73C-4232-9EBC-394DA00728F1}" dt="2021-11-03T14:09:28.842" v="135" actId="700"/>
          <ac:spMkLst>
            <pc:docMk/>
            <pc:sldMk cId="592572203" sldId="259"/>
            <ac:spMk id="2" creationId="{D424127A-799E-4B9E-A459-877CE206FA55}"/>
          </ac:spMkLst>
        </pc:spChg>
        <pc:spChg chg="del">
          <ac:chgData name="Diane Webb" userId="d061399d-ee6d-44b3-80ed-2b8f0ae64a24" providerId="ADAL" clId="{18E97FCB-F73C-4232-9EBC-394DA00728F1}" dt="2021-11-03T14:09:28.842" v="135" actId="700"/>
          <ac:spMkLst>
            <pc:docMk/>
            <pc:sldMk cId="592572203" sldId="259"/>
            <ac:spMk id="3" creationId="{77AC6752-C60A-4633-8391-F4BE6626F124}"/>
          </ac:spMkLst>
        </pc:spChg>
        <pc:spChg chg="del">
          <ac:chgData name="Diane Webb" userId="d061399d-ee6d-44b3-80ed-2b8f0ae64a24" providerId="ADAL" clId="{18E97FCB-F73C-4232-9EBC-394DA00728F1}" dt="2021-11-03T14:09:28.842" v="135" actId="700"/>
          <ac:spMkLst>
            <pc:docMk/>
            <pc:sldMk cId="592572203" sldId="259"/>
            <ac:spMk id="4" creationId="{22C78550-724A-406B-9899-A343EB7A9C08}"/>
          </ac:spMkLst>
        </pc:spChg>
        <pc:spChg chg="add mod ord">
          <ac:chgData name="Diane Webb" userId="d061399d-ee6d-44b3-80ed-2b8f0ae64a24" providerId="ADAL" clId="{18E97FCB-F73C-4232-9EBC-394DA00728F1}" dt="2021-11-03T14:09:28.842" v="135" actId="700"/>
          <ac:spMkLst>
            <pc:docMk/>
            <pc:sldMk cId="592572203" sldId="259"/>
            <ac:spMk id="5" creationId="{8B2AD2C6-9647-4052-AB28-8389489450B8}"/>
          </ac:spMkLst>
        </pc:spChg>
        <pc:spChg chg="add mod ord">
          <ac:chgData name="Diane Webb" userId="d061399d-ee6d-44b3-80ed-2b8f0ae64a24" providerId="ADAL" clId="{18E97FCB-F73C-4232-9EBC-394DA00728F1}" dt="2021-11-03T14:09:28.842" v="135" actId="700"/>
          <ac:spMkLst>
            <pc:docMk/>
            <pc:sldMk cId="592572203" sldId="259"/>
            <ac:spMk id="6" creationId="{781BC200-EFB7-493A-B2E7-ADBC6CC44EF6}"/>
          </ac:spMkLst>
        </pc:spChg>
        <pc:spChg chg="add mod ord">
          <ac:chgData name="Diane Webb" userId="d061399d-ee6d-44b3-80ed-2b8f0ae64a24" providerId="ADAL" clId="{18E97FCB-F73C-4232-9EBC-394DA00728F1}" dt="2021-11-03T14:09:28.842" v="135" actId="700"/>
          <ac:spMkLst>
            <pc:docMk/>
            <pc:sldMk cId="592572203" sldId="259"/>
            <ac:spMk id="7" creationId="{DA53E90F-074E-4F3C-8782-A07B5BAF9D48}"/>
          </ac:spMkLst>
        </pc:spChg>
        <pc:spChg chg="add mod ord">
          <ac:chgData name="Diane Webb" userId="d061399d-ee6d-44b3-80ed-2b8f0ae64a24" providerId="ADAL" clId="{18E97FCB-F73C-4232-9EBC-394DA00728F1}" dt="2021-11-03T14:09:28.842" v="135" actId="700"/>
          <ac:spMkLst>
            <pc:docMk/>
            <pc:sldMk cId="592572203" sldId="259"/>
            <ac:spMk id="8" creationId="{EC3B67F0-CE0E-446E-8BF7-7528DC2F22FF}"/>
          </ac:spMkLst>
        </pc:spChg>
      </pc:sldChg>
      <pc:sldMasterChg chg="modSldLayout">
        <pc:chgData name="Diane Webb" userId="d061399d-ee6d-44b3-80ed-2b8f0ae64a24" providerId="ADAL" clId="{18E97FCB-F73C-4232-9EBC-394DA00728F1}" dt="2021-11-03T14:09:20.253" v="134" actId="20577"/>
        <pc:sldMasterMkLst>
          <pc:docMk/>
          <pc:sldMasterMk cId="2092593180" sldId="2147483662"/>
        </pc:sldMasterMkLst>
        <pc:sldLayoutChg chg="modSp mod">
          <pc:chgData name="Diane Webb" userId="d061399d-ee6d-44b3-80ed-2b8f0ae64a24" providerId="ADAL" clId="{18E97FCB-F73C-4232-9EBC-394DA00728F1}" dt="2021-11-03T14:03:59.077" v="70" actId="113"/>
          <pc:sldLayoutMkLst>
            <pc:docMk/>
            <pc:sldMasterMk cId="2092593180" sldId="2147483662"/>
            <pc:sldLayoutMk cId="4181460870" sldId="2147483676"/>
          </pc:sldLayoutMkLst>
          <pc:spChg chg="mod">
            <ac:chgData name="Diane Webb" userId="d061399d-ee6d-44b3-80ed-2b8f0ae64a24" providerId="ADAL" clId="{18E97FCB-F73C-4232-9EBC-394DA00728F1}" dt="2021-11-03T14:03:59.077" v="70" actId="113"/>
            <ac:spMkLst>
              <pc:docMk/>
              <pc:sldMasterMk cId="2092593180" sldId="2147483662"/>
              <pc:sldLayoutMk cId="4181460870" sldId="2147483676"/>
              <ac:spMk id="37" creationId="{787C3DC6-9C42-8642-9CFB-E88CD2C695B1}"/>
            </ac:spMkLst>
          </pc:spChg>
          <pc:spChg chg="mod">
            <ac:chgData name="Diane Webb" userId="d061399d-ee6d-44b3-80ed-2b8f0ae64a24" providerId="ADAL" clId="{18E97FCB-F73C-4232-9EBC-394DA00728F1}" dt="2021-11-03T14:01:45.406" v="2" actId="113"/>
            <ac:spMkLst>
              <pc:docMk/>
              <pc:sldMasterMk cId="2092593180" sldId="2147483662"/>
              <pc:sldLayoutMk cId="4181460870" sldId="2147483676"/>
              <ac:spMk id="86" creationId="{5FCCF2EC-5F43-4EC9-8B63-FC71EEAC7782}"/>
            </ac:spMkLst>
          </pc:spChg>
          <pc:spChg chg="mod">
            <ac:chgData name="Diane Webb" userId="d061399d-ee6d-44b3-80ed-2b8f0ae64a24" providerId="ADAL" clId="{18E97FCB-F73C-4232-9EBC-394DA00728F1}" dt="2021-11-03T14:03:32.972" v="9" actId="14100"/>
            <ac:spMkLst>
              <pc:docMk/>
              <pc:sldMasterMk cId="2092593180" sldId="2147483662"/>
              <pc:sldLayoutMk cId="4181460870" sldId="2147483676"/>
              <ac:spMk id="97" creationId="{12DE2AD7-2E20-4546-BE0C-B578E3502329}"/>
            </ac:spMkLst>
          </pc:spChg>
          <pc:spChg chg="mod">
            <ac:chgData name="Diane Webb" userId="d061399d-ee6d-44b3-80ed-2b8f0ae64a24" providerId="ADAL" clId="{18E97FCB-F73C-4232-9EBC-394DA00728F1}" dt="2021-11-03T14:03:52.177" v="69" actId="20577"/>
            <ac:spMkLst>
              <pc:docMk/>
              <pc:sldMasterMk cId="2092593180" sldId="2147483662"/>
              <pc:sldLayoutMk cId="4181460870" sldId="2147483676"/>
              <ac:spMk id="98" creationId="{7CCE9949-B782-42E5-9BAE-503D729EE4F3}"/>
            </ac:spMkLst>
          </pc:spChg>
        </pc:sldLayoutChg>
        <pc:sldLayoutChg chg="addSp modSp mod">
          <pc:chgData name="Diane Webb" userId="d061399d-ee6d-44b3-80ed-2b8f0ae64a24" providerId="ADAL" clId="{18E97FCB-F73C-4232-9EBC-394DA00728F1}" dt="2021-11-03T14:09:20.253" v="134" actId="20577"/>
          <pc:sldLayoutMkLst>
            <pc:docMk/>
            <pc:sldMasterMk cId="2092593180" sldId="2147483662"/>
            <pc:sldLayoutMk cId="466255053" sldId="2147483677"/>
          </pc:sldLayoutMkLst>
          <pc:spChg chg="mod">
            <ac:chgData name="Diane Webb" userId="d061399d-ee6d-44b3-80ed-2b8f0ae64a24" providerId="ADAL" clId="{18E97FCB-F73C-4232-9EBC-394DA00728F1}" dt="2021-11-03T14:03:05.693" v="7" actId="255"/>
            <ac:spMkLst>
              <pc:docMk/>
              <pc:sldMasterMk cId="2092593180" sldId="2147483662"/>
              <pc:sldLayoutMk cId="466255053" sldId="2147483677"/>
              <ac:spMk id="21" creationId="{8FEF5A1D-7C2E-4CBC-821B-2B2D2897417A}"/>
            </ac:spMkLst>
          </pc:spChg>
          <pc:spChg chg="add mod">
            <ac:chgData name="Diane Webb" userId="d061399d-ee6d-44b3-80ed-2b8f0ae64a24" providerId="ADAL" clId="{18E97FCB-F73C-4232-9EBC-394DA00728F1}" dt="2021-11-03T14:09:20.253" v="134" actId="20577"/>
            <ac:spMkLst>
              <pc:docMk/>
              <pc:sldMasterMk cId="2092593180" sldId="2147483662"/>
              <pc:sldLayoutMk cId="466255053" sldId="2147483677"/>
              <ac:spMk id="24" creationId="{B3B4B843-75A1-4CFF-8133-B834240CD7B1}"/>
            </ac:spMkLst>
          </pc:spChg>
          <pc:spChg chg="mod">
            <ac:chgData name="Diane Webb" userId="d061399d-ee6d-44b3-80ed-2b8f0ae64a24" providerId="ADAL" clId="{18E97FCB-F73C-4232-9EBC-394DA00728F1}" dt="2021-11-03T14:03:11.053" v="8" actId="255"/>
            <ac:spMkLst>
              <pc:docMk/>
              <pc:sldMasterMk cId="2092593180" sldId="2147483662"/>
              <pc:sldLayoutMk cId="466255053" sldId="2147483677"/>
              <ac:spMk id="34" creationId="{19FA802F-31E1-FC46-9677-15511E2B6DF8}"/>
            </ac:spMkLst>
          </pc:spChg>
          <pc:spChg chg="mod">
            <ac:chgData name="Diane Webb" userId="d061399d-ee6d-44b3-80ed-2b8f0ae64a24" providerId="ADAL" clId="{18E97FCB-F73C-4232-9EBC-394DA00728F1}" dt="2021-11-03T14:07:49.680" v="72" actId="1076"/>
            <ac:spMkLst>
              <pc:docMk/>
              <pc:sldMasterMk cId="2092593180" sldId="2147483662"/>
              <pc:sldLayoutMk cId="466255053" sldId="2147483677"/>
              <ac:spMk id="40" creationId="{20F02321-8329-4847-B6B1-06A2CA63F993}"/>
            </ac:spMkLst>
          </pc:spChg>
          <pc:spChg chg="mod">
            <ac:chgData name="Diane Webb" userId="d061399d-ee6d-44b3-80ed-2b8f0ae64a24" providerId="ADAL" clId="{18E97FCB-F73C-4232-9EBC-394DA00728F1}" dt="2021-11-03T14:08:55.823" v="117" actId="6549"/>
            <ac:spMkLst>
              <pc:docMk/>
              <pc:sldMasterMk cId="2092593180" sldId="2147483662"/>
              <pc:sldLayoutMk cId="466255053" sldId="2147483677"/>
              <ac:spMk id="41" creationId="{795DCE7D-29C8-48EA-916D-ED68F827551D}"/>
            </ac:spMkLst>
          </pc:spChg>
          <pc:spChg chg="mod">
            <ac:chgData name="Diane Webb" userId="d061399d-ee6d-44b3-80ed-2b8f0ae64a24" providerId="ADAL" clId="{18E97FCB-F73C-4232-9EBC-394DA00728F1}" dt="2021-11-03T14:09:10.765" v="118" actId="20577"/>
            <ac:spMkLst>
              <pc:docMk/>
              <pc:sldMasterMk cId="2092593180" sldId="2147483662"/>
              <pc:sldLayoutMk cId="466255053" sldId="2147483677"/>
              <ac:spMk id="50" creationId="{77B7022F-280F-44DB-87B1-813FBD53C4C0}"/>
            </ac:spMkLst>
          </pc:spChg>
        </pc:sldLayoutChg>
      </pc:sldMasterChg>
    </pc:docChg>
  </pc:docChgLst>
  <pc:docChgLst>
    <pc:chgData name="Lisa Cary" userId="344303b7-d470-4259-90c7-a66056dec358" providerId="ADAL" clId="{FEFA0FA5-B338-472D-87EC-24BD505D4141}"/>
    <pc:docChg chg="custSel modSld">
      <pc:chgData name="Lisa Cary" userId="344303b7-d470-4259-90c7-a66056dec358" providerId="ADAL" clId="{FEFA0FA5-B338-472D-87EC-24BD505D4141}" dt="2021-05-21T14:35:06.148" v="2"/>
      <pc:docMkLst>
        <pc:docMk/>
      </pc:docMkLst>
      <pc:sldChg chg="addCm modCm">
        <pc:chgData name="Lisa Cary" userId="344303b7-d470-4259-90c7-a66056dec358" providerId="ADAL" clId="{FEFA0FA5-B338-472D-87EC-24BD505D4141}" dt="2021-05-21T14:35:06.148" v="2"/>
        <pc:sldMkLst>
          <pc:docMk/>
          <pc:sldMk cId="796035726" sldId="256"/>
        </pc:sldMkLst>
      </pc:sldChg>
    </pc:docChg>
  </pc:docChgLst>
  <pc:docChgLst>
    <pc:chgData name="Diane Webb" userId="20dc823cd6f1b32b" providerId="LiveId" clId="{F47B37AB-98E5-4D78-AA03-7107048D58BF}"/>
    <pc:docChg chg="custSel">
      <pc:chgData name="Diane Webb" userId="20dc823cd6f1b32b" providerId="LiveId" clId="{F47B37AB-98E5-4D78-AA03-7107048D58BF}" dt="2021-12-03T14:56:08.463" v="2" actId="1592"/>
      <pc:docMkLst>
        <pc:docMk/>
      </pc:docMkLst>
      <pc:sldChg chg="delCm">
        <pc:chgData name="Diane Webb" userId="20dc823cd6f1b32b" providerId="LiveId" clId="{F47B37AB-98E5-4D78-AA03-7107048D58BF}" dt="2021-12-03T14:56:08.463" v="2" actId="1592"/>
        <pc:sldMkLst>
          <pc:docMk/>
          <pc:sldMk cId="592572203" sldId="259"/>
        </pc:sldMkLst>
      </pc:sldChg>
    </pc:docChg>
  </pc:docChgLst>
  <pc:docChgLst>
    <pc:chgData name="Diane Webb" userId="20dc823cd6f1b32b" providerId="LiveId" clId="{EC4A5BCB-A1BF-4325-A740-C1C5F045AA7A}"/>
    <pc:docChg chg="modMainMaster">
      <pc:chgData name="Diane Webb" userId="20dc823cd6f1b32b" providerId="LiveId" clId="{EC4A5BCB-A1BF-4325-A740-C1C5F045AA7A}" dt="2021-08-26T18:18:33.628" v="1" actId="6013"/>
      <pc:docMkLst>
        <pc:docMk/>
      </pc:docMkLst>
      <pc:sldMasterChg chg="mod">
        <pc:chgData name="Diane Webb" userId="20dc823cd6f1b32b" providerId="LiveId" clId="{EC4A5BCB-A1BF-4325-A740-C1C5F045AA7A}" dt="2021-08-26T18:18:33.628" v="1" actId="6013"/>
        <pc:sldMasterMkLst>
          <pc:docMk/>
          <pc:sldMasterMk cId="2092593180" sldId="2147483662"/>
        </pc:sldMasterMkLst>
      </pc:sldMasterChg>
    </pc:docChg>
  </pc:docChgLst>
  <pc:docChgLst>
    <pc:chgData name="Diane Webb" userId="20dc823cd6f1b32b" providerId="LiveId" clId="{3BD6C28E-D2B7-4AFC-93D5-6021F815A86B}"/>
    <pc:docChg chg="modMainMaster">
      <pc:chgData name="Diane Webb" userId="20dc823cd6f1b32b" providerId="LiveId" clId="{3BD6C28E-D2B7-4AFC-93D5-6021F815A86B}" dt="2021-08-19T14:26:48.564" v="261" actId="1035"/>
      <pc:docMkLst>
        <pc:docMk/>
      </pc:docMkLst>
      <pc:sldMasterChg chg="modSldLayout">
        <pc:chgData name="Diane Webb" userId="20dc823cd6f1b32b" providerId="LiveId" clId="{3BD6C28E-D2B7-4AFC-93D5-6021F815A86B}" dt="2021-08-19T14:26:48.564" v="261" actId="1035"/>
        <pc:sldMasterMkLst>
          <pc:docMk/>
          <pc:sldMasterMk cId="2092593180" sldId="2147483662"/>
        </pc:sldMasterMkLst>
        <pc:sldLayoutChg chg="modSp mod">
          <pc:chgData name="Diane Webb" userId="20dc823cd6f1b32b" providerId="LiveId" clId="{3BD6C28E-D2B7-4AFC-93D5-6021F815A86B}" dt="2021-08-19T14:26:48.564" v="261" actId="1035"/>
          <pc:sldLayoutMkLst>
            <pc:docMk/>
            <pc:sldMasterMk cId="2092593180" sldId="2147483662"/>
            <pc:sldLayoutMk cId="2262355774" sldId="2147483674"/>
          </pc:sldLayoutMkLst>
          <pc:spChg chg="mod">
            <ac:chgData name="Diane Webb" userId="20dc823cd6f1b32b" providerId="LiveId" clId="{3BD6C28E-D2B7-4AFC-93D5-6021F815A86B}" dt="2021-08-19T14:26:25.657" v="236" actId="14100"/>
            <ac:spMkLst>
              <pc:docMk/>
              <pc:sldMasterMk cId="2092593180" sldId="2147483662"/>
              <pc:sldLayoutMk cId="2262355774" sldId="2147483674"/>
              <ac:spMk id="19" creationId="{706C88BB-925C-408E-8425-E88B3F95FAFB}"/>
            </ac:spMkLst>
          </pc:spChg>
          <pc:spChg chg="mod">
            <ac:chgData name="Diane Webb" userId="20dc823cd6f1b32b" providerId="LiveId" clId="{3BD6C28E-D2B7-4AFC-93D5-6021F815A86B}" dt="2021-08-19T14:26:42.781" v="257" actId="20577"/>
            <ac:spMkLst>
              <pc:docMk/>
              <pc:sldMasterMk cId="2092593180" sldId="2147483662"/>
              <pc:sldLayoutMk cId="2262355774" sldId="2147483674"/>
              <ac:spMk id="21" creationId="{8FEF5A1D-7C2E-4CBC-821B-2B2D2897417A}"/>
            </ac:spMkLst>
          </pc:spChg>
          <pc:spChg chg="mod">
            <ac:chgData name="Diane Webb" userId="20dc823cd6f1b32b" providerId="LiveId" clId="{3BD6C28E-D2B7-4AFC-93D5-6021F815A86B}" dt="2021-08-19T14:26:48.564" v="261" actId="1035"/>
            <ac:spMkLst>
              <pc:docMk/>
              <pc:sldMasterMk cId="2092593180" sldId="2147483662"/>
              <pc:sldLayoutMk cId="2262355774" sldId="2147483674"/>
              <ac:spMk id="28" creationId="{19D766D0-6A82-4CED-B6B2-CD82D2E68E27}"/>
            </ac:spMkLst>
          </pc:spChg>
          <pc:picChg chg="mod">
            <ac:chgData name="Diane Webb" userId="20dc823cd6f1b32b" providerId="LiveId" clId="{3BD6C28E-D2B7-4AFC-93D5-6021F815A86B}" dt="2021-08-19T14:26:30.239" v="237" actId="1076"/>
            <ac:picMkLst>
              <pc:docMk/>
              <pc:sldMasterMk cId="2092593180" sldId="2147483662"/>
              <pc:sldLayoutMk cId="2262355774" sldId="2147483674"/>
              <ac:picMk id="27" creationId="{569452AC-E839-4568-974D-694A0567E72C}"/>
            </ac:picMkLst>
          </pc:picChg>
        </pc:sldLayoutChg>
        <pc:sldLayoutChg chg="modSp mod">
          <pc:chgData name="Diane Webb" userId="20dc823cd6f1b32b" providerId="LiveId" clId="{3BD6C28E-D2B7-4AFC-93D5-6021F815A86B}" dt="2021-08-19T14:25:15.690" v="174" actId="14100"/>
          <pc:sldLayoutMkLst>
            <pc:docMk/>
            <pc:sldMasterMk cId="2092593180" sldId="2147483662"/>
            <pc:sldLayoutMk cId="3305181319" sldId="2147483675"/>
          </pc:sldLayoutMkLst>
          <pc:spChg chg="mod">
            <ac:chgData name="Diane Webb" userId="20dc823cd6f1b32b" providerId="LiveId" clId="{3BD6C28E-D2B7-4AFC-93D5-6021F815A86B}" dt="2021-08-19T14:25:15.690" v="174" actId="14100"/>
            <ac:spMkLst>
              <pc:docMk/>
              <pc:sldMasterMk cId="2092593180" sldId="2147483662"/>
              <pc:sldLayoutMk cId="3305181319" sldId="2147483675"/>
              <ac:spMk id="3" creationId="{376EE724-E7ED-431D-85DE-98C64D0E6777}"/>
            </ac:spMkLst>
          </pc:spChg>
          <pc:spChg chg="mod">
            <ac:chgData name="Diane Webb" userId="20dc823cd6f1b32b" providerId="LiveId" clId="{3BD6C28E-D2B7-4AFC-93D5-6021F815A86B}" dt="2021-08-19T14:25:02.276" v="164" actId="20577"/>
            <ac:spMkLst>
              <pc:docMk/>
              <pc:sldMasterMk cId="2092593180" sldId="2147483662"/>
              <pc:sldLayoutMk cId="3305181319" sldId="2147483675"/>
              <ac:spMk id="25" creationId="{77F9DA43-CAE1-4BBB-ACCF-6D8A5D798B2C}"/>
            </ac:spMkLst>
          </pc:spChg>
          <pc:spChg chg="mod">
            <ac:chgData name="Diane Webb" userId="20dc823cd6f1b32b" providerId="LiveId" clId="{3BD6C28E-D2B7-4AFC-93D5-6021F815A86B}" dt="2021-08-19T14:23:44.841" v="10" actId="20577"/>
            <ac:spMkLst>
              <pc:docMk/>
              <pc:sldMasterMk cId="2092593180" sldId="2147483662"/>
              <pc:sldLayoutMk cId="3305181319" sldId="2147483675"/>
              <ac:spMk id="26" creationId="{DC5C9101-9507-4046-86AA-DF8420371D13}"/>
            </ac:spMkLst>
          </pc:spChg>
        </pc:sldLayoutChg>
      </pc:sldMasterChg>
    </pc:docChg>
  </pc:docChgLst>
  <pc:docChgLst>
    <pc:chgData name="Candra Johnson" userId="60645380-4b5f-45e7-a595-eeef65d4767b" providerId="ADAL" clId="{487CA7D6-AB5D-4AC1-A9C3-31FC8EECD417}"/>
    <pc:docChg chg="custSel modSld modMainMaster">
      <pc:chgData name="Candra Johnson" userId="60645380-4b5f-45e7-a595-eeef65d4767b" providerId="ADAL" clId="{487CA7D6-AB5D-4AC1-A9C3-31FC8EECD417}" dt="2021-05-25T19:19:32.461" v="28" actId="1589"/>
      <pc:docMkLst>
        <pc:docMk/>
      </pc:docMkLst>
      <pc:sldChg chg="addSp delSp modSp mod addCm modCm chgLayout">
        <pc:chgData name="Candra Johnson" userId="60645380-4b5f-45e7-a595-eeef65d4767b" providerId="ADAL" clId="{487CA7D6-AB5D-4AC1-A9C3-31FC8EECD417}" dt="2021-05-25T19:19:32.461" v="28" actId="1589"/>
        <pc:sldMkLst>
          <pc:docMk/>
          <pc:sldMk cId="1995638418" sldId="257"/>
        </pc:sldMkLst>
        <pc:spChg chg="add mod ord">
          <ac:chgData name="Candra Johnson" userId="60645380-4b5f-45e7-a595-eeef65d4767b" providerId="ADAL" clId="{487CA7D6-AB5D-4AC1-A9C3-31FC8EECD417}" dt="2021-05-25T19:17:20.927" v="26" actId="6264"/>
          <ac:spMkLst>
            <pc:docMk/>
            <pc:sldMk cId="1995638418" sldId="257"/>
            <ac:spMk id="2" creationId="{49BD0956-6877-465E-90C6-A5E7B47ECB51}"/>
          </ac:spMkLst>
        </pc:spChg>
        <pc:spChg chg="add mod ord">
          <ac:chgData name="Candra Johnson" userId="60645380-4b5f-45e7-a595-eeef65d4767b" providerId="ADAL" clId="{487CA7D6-AB5D-4AC1-A9C3-31FC8EECD417}" dt="2021-05-25T19:17:20.927" v="26" actId="6264"/>
          <ac:spMkLst>
            <pc:docMk/>
            <pc:sldMk cId="1995638418" sldId="257"/>
            <ac:spMk id="3" creationId="{71716834-DF98-4A11-A145-F8BD2500DACC}"/>
          </ac:spMkLst>
        </pc:spChg>
        <pc:spChg chg="add mod ord">
          <ac:chgData name="Candra Johnson" userId="60645380-4b5f-45e7-a595-eeef65d4767b" providerId="ADAL" clId="{487CA7D6-AB5D-4AC1-A9C3-31FC8EECD417}" dt="2021-05-25T19:17:20.927" v="26" actId="6264"/>
          <ac:spMkLst>
            <pc:docMk/>
            <pc:sldMk cId="1995638418" sldId="257"/>
            <ac:spMk id="4" creationId="{CA2F64EE-3AB3-4489-A391-B6C60600059F}"/>
          </ac:spMkLst>
        </pc:spChg>
        <pc:spChg chg="add mod">
          <ac:chgData name="Candra Johnson" userId="60645380-4b5f-45e7-a595-eeef65d4767b" providerId="ADAL" clId="{487CA7D6-AB5D-4AC1-A9C3-31FC8EECD417}" dt="2021-05-25T19:16:29.381" v="21" actId="1035"/>
          <ac:spMkLst>
            <pc:docMk/>
            <pc:sldMk cId="1995638418" sldId="257"/>
            <ac:spMk id="8" creationId="{2AB1DDED-FD14-48DF-A221-44D86E970532}"/>
          </ac:spMkLst>
        </pc:spChg>
        <pc:spChg chg="mod">
          <ac:chgData name="Candra Johnson" userId="60645380-4b5f-45e7-a595-eeef65d4767b" providerId="ADAL" clId="{487CA7D6-AB5D-4AC1-A9C3-31FC8EECD417}" dt="2021-05-25T19:16:29.381" v="21" actId="1035"/>
          <ac:spMkLst>
            <pc:docMk/>
            <pc:sldMk cId="1995638418" sldId="257"/>
            <ac:spMk id="23" creationId="{589A335C-3AE7-4FDD-9A16-28292198310C}"/>
          </ac:spMkLst>
        </pc:spChg>
        <pc:spChg chg="del">
          <ac:chgData name="Candra Johnson" userId="60645380-4b5f-45e7-a595-eeef65d4767b" providerId="ADAL" clId="{487CA7D6-AB5D-4AC1-A9C3-31FC8EECD417}" dt="2021-05-25T19:17:20.927" v="26" actId="6264"/>
          <ac:spMkLst>
            <pc:docMk/>
            <pc:sldMk cId="1995638418" sldId="257"/>
            <ac:spMk id="24" creationId="{00000000-0000-0000-0000-000000000000}"/>
          </ac:spMkLst>
        </pc:spChg>
        <pc:spChg chg="del">
          <ac:chgData name="Candra Johnson" userId="60645380-4b5f-45e7-a595-eeef65d4767b" providerId="ADAL" clId="{487CA7D6-AB5D-4AC1-A9C3-31FC8EECD417}" dt="2021-05-25T19:17:20.927" v="26" actId="6264"/>
          <ac:spMkLst>
            <pc:docMk/>
            <pc:sldMk cId="1995638418" sldId="257"/>
            <ac:spMk id="27" creationId="{00000000-0000-0000-0000-000000000000}"/>
          </ac:spMkLst>
        </pc:spChg>
        <pc:spChg chg="del">
          <ac:chgData name="Candra Johnson" userId="60645380-4b5f-45e7-a595-eeef65d4767b" providerId="ADAL" clId="{487CA7D6-AB5D-4AC1-A9C3-31FC8EECD417}" dt="2021-05-25T19:15:06.054" v="0" actId="478"/>
          <ac:spMkLst>
            <pc:docMk/>
            <pc:sldMk cId="1995638418" sldId="257"/>
            <ac:spMk id="35" creationId="{679EE849-43ED-4DAF-BD1B-5EE4272DE3F5}"/>
          </ac:spMkLst>
        </pc:spChg>
      </pc:sldChg>
      <pc:sldMasterChg chg="modSldLayout">
        <pc:chgData name="Candra Johnson" userId="60645380-4b5f-45e7-a595-eeef65d4767b" providerId="ADAL" clId="{487CA7D6-AB5D-4AC1-A9C3-31FC8EECD417}" dt="2021-05-25T19:17:14.181" v="25" actId="1035"/>
        <pc:sldMasterMkLst>
          <pc:docMk/>
          <pc:sldMasterMk cId="2092593180" sldId="2147483662"/>
        </pc:sldMasterMkLst>
        <pc:sldLayoutChg chg="modSp mod">
          <pc:chgData name="Candra Johnson" userId="60645380-4b5f-45e7-a595-eeef65d4767b" providerId="ADAL" clId="{487CA7D6-AB5D-4AC1-A9C3-31FC8EECD417}" dt="2021-05-25T19:17:14.181" v="25" actId="1035"/>
          <pc:sldLayoutMkLst>
            <pc:docMk/>
            <pc:sldMasterMk cId="2092593180" sldId="2147483662"/>
            <pc:sldLayoutMk cId="2262355774" sldId="2147483674"/>
          </pc:sldLayoutMkLst>
          <pc:spChg chg="mod">
            <ac:chgData name="Candra Johnson" userId="60645380-4b5f-45e7-a595-eeef65d4767b" providerId="ADAL" clId="{487CA7D6-AB5D-4AC1-A9C3-31FC8EECD417}" dt="2021-05-25T19:17:14.181" v="25" actId="1035"/>
            <ac:spMkLst>
              <pc:docMk/>
              <pc:sldMasterMk cId="2092593180" sldId="2147483662"/>
              <pc:sldLayoutMk cId="2262355774" sldId="2147483674"/>
              <ac:spMk id="2" creationId="{DF7EBCB0-4D49-4EEA-BC91-979C4541B5E0}"/>
            </ac:spMkLst>
          </pc:spChg>
          <pc:spChg chg="mod">
            <ac:chgData name="Candra Johnson" userId="60645380-4b5f-45e7-a595-eeef65d4767b" providerId="ADAL" clId="{487CA7D6-AB5D-4AC1-A9C3-31FC8EECD417}" dt="2021-05-25T19:16:06.493" v="10" actId="1035"/>
            <ac:spMkLst>
              <pc:docMk/>
              <pc:sldMasterMk cId="2092593180" sldId="2147483662"/>
              <pc:sldLayoutMk cId="2262355774" sldId="2147483674"/>
              <ac:spMk id="3" creationId="{B59D02D5-CE5D-4B7E-9F76-D0AA83B6B92B}"/>
            </ac:spMkLst>
          </pc:spChg>
          <pc:spChg chg="mod">
            <ac:chgData name="Candra Johnson" userId="60645380-4b5f-45e7-a595-eeef65d4767b" providerId="ADAL" clId="{487CA7D6-AB5D-4AC1-A9C3-31FC8EECD417}" dt="2021-05-25T19:16:09.334" v="17" actId="1035"/>
            <ac:spMkLst>
              <pc:docMk/>
              <pc:sldMasterMk cId="2092593180" sldId="2147483662"/>
              <pc:sldLayoutMk cId="2262355774" sldId="2147483674"/>
              <ac:spMk id="7" creationId="{C98C7259-B887-4BFE-A3AA-4DAD999297D3}"/>
            </ac:spMkLst>
          </pc:spChg>
        </pc:sldLayoutChg>
      </pc:sldMasterChg>
    </pc:docChg>
  </pc:docChgLst>
  <pc:docChgLst>
    <pc:chgData name="Diane Webb" userId="20dc823cd6f1b32b" providerId="LiveId" clId="{EBDC5CF2-CEB0-4BF5-B092-96B3174732CD}"/>
    <pc:docChg chg="undo redo custSel modSld">
      <pc:chgData name="Diane Webb" userId="20dc823cd6f1b32b" providerId="LiveId" clId="{EBDC5CF2-CEB0-4BF5-B092-96B3174732CD}" dt="2021-05-18T20:29:58.548" v="221" actId="120"/>
      <pc:docMkLst>
        <pc:docMk/>
      </pc:docMkLst>
      <pc:sldChg chg="modSp mod addCm delCm modCm">
        <pc:chgData name="Diane Webb" userId="20dc823cd6f1b32b" providerId="LiveId" clId="{EBDC5CF2-CEB0-4BF5-B092-96B3174732CD}" dt="2021-05-18T20:29:41.979" v="219" actId="1589"/>
        <pc:sldMkLst>
          <pc:docMk/>
          <pc:sldMk cId="796035726" sldId="256"/>
        </pc:sldMkLst>
        <pc:spChg chg="mod">
          <ac:chgData name="Diane Webb" userId="20dc823cd6f1b32b" providerId="LiveId" clId="{EBDC5CF2-CEB0-4BF5-B092-96B3174732CD}" dt="2021-05-18T20:21:21.057" v="27" actId="20577"/>
          <ac:spMkLst>
            <pc:docMk/>
            <pc:sldMk cId="796035726" sldId="256"/>
            <ac:spMk id="14" creationId="{4A8B3631-4372-425C-B465-CE519D794759}"/>
          </ac:spMkLst>
        </pc:spChg>
        <pc:spChg chg="mod">
          <ac:chgData name="Diane Webb" userId="20dc823cd6f1b32b" providerId="LiveId" clId="{EBDC5CF2-CEB0-4BF5-B092-96B3174732CD}" dt="2021-05-18T20:28:15.133" v="218" actId="6549"/>
          <ac:spMkLst>
            <pc:docMk/>
            <pc:sldMk cId="796035726" sldId="256"/>
            <ac:spMk id="20" creationId="{3F0C756B-627C-4886-A29D-75A1BD61F0BC}"/>
          </ac:spMkLst>
        </pc:spChg>
        <pc:spChg chg="mod">
          <ac:chgData name="Diane Webb" userId="20dc823cd6f1b32b" providerId="LiveId" clId="{EBDC5CF2-CEB0-4BF5-B092-96B3174732CD}" dt="2021-05-18T20:22:31.638" v="45" actId="1036"/>
          <ac:spMkLst>
            <pc:docMk/>
            <pc:sldMk cId="796035726" sldId="256"/>
            <ac:spMk id="22" creationId="{B116C2B1-34D4-4F73-A2CE-99F5D3B96066}"/>
          </ac:spMkLst>
        </pc:spChg>
      </pc:sldChg>
      <pc:sldChg chg="modSp mod">
        <pc:chgData name="Diane Webb" userId="20dc823cd6f1b32b" providerId="LiveId" clId="{EBDC5CF2-CEB0-4BF5-B092-96B3174732CD}" dt="2021-05-18T20:29:58.548" v="221" actId="120"/>
        <pc:sldMkLst>
          <pc:docMk/>
          <pc:sldMk cId="1995638418" sldId="257"/>
        </pc:sldMkLst>
        <pc:spChg chg="mod">
          <ac:chgData name="Diane Webb" userId="20dc823cd6f1b32b" providerId="LiveId" clId="{EBDC5CF2-CEB0-4BF5-B092-96B3174732CD}" dt="2021-05-18T20:23:00.024" v="59" actId="20577"/>
          <ac:spMkLst>
            <pc:docMk/>
            <pc:sldMk cId="1995638418" sldId="257"/>
            <ac:spMk id="19" creationId="{4F8432B0-B1E9-4C68-B2AE-C2F40F37AC9A}"/>
          </ac:spMkLst>
        </pc:spChg>
        <pc:graphicFrameChg chg="mod modGraphic">
          <ac:chgData name="Diane Webb" userId="20dc823cd6f1b32b" providerId="LiveId" clId="{EBDC5CF2-CEB0-4BF5-B092-96B3174732CD}" dt="2021-05-18T20:29:58.548" v="221" actId="120"/>
          <ac:graphicFrameMkLst>
            <pc:docMk/>
            <pc:sldMk cId="1995638418" sldId="257"/>
            <ac:graphicFrameMk id="31" creationId="{DDC030A3-70CD-45B0-8900-41DC5023776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2316DC-A959-49CF-81AC-CB2AF30C40D1}" type="datetimeFigureOut">
              <a:rPr lang="en-US" smtClean="0"/>
              <a:t>12/3/2021</a:t>
            </a:fld>
            <a:endParaRPr lang="en-US" dirty="0"/>
          </a:p>
        </p:txBody>
      </p:sp>
      <p:sp>
        <p:nvSpPr>
          <p:cNvPr id="4" name="Slide Image Placeholder 3"/>
          <p:cNvSpPr>
            <a:spLocks noGrp="1" noRot="1" noChangeAspect="1"/>
          </p:cNvSpPr>
          <p:nvPr>
            <p:ph type="sldImg" idx="2"/>
          </p:nvPr>
        </p:nvSpPr>
        <p:spPr>
          <a:xfrm>
            <a:off x="2244725" y="1143000"/>
            <a:ext cx="236855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91B157-4E0D-48DF-A141-3F465A9E525C}" type="slidenum">
              <a:rPr lang="en-US" smtClean="0"/>
              <a:t>‹#›</a:t>
            </a:fld>
            <a:endParaRPr lang="en-US" dirty="0"/>
          </a:p>
        </p:txBody>
      </p:sp>
    </p:spTree>
    <p:extLst>
      <p:ext uri="{BB962C8B-B14F-4D97-AF65-F5344CB8AC3E}">
        <p14:creationId xmlns:p14="http://schemas.microsoft.com/office/powerpoint/2010/main" val="3737648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lide without call-out box">
    <p:spTree>
      <p:nvGrpSpPr>
        <p:cNvPr id="1" name=""/>
        <p:cNvGrpSpPr/>
        <p:nvPr/>
      </p:nvGrpSpPr>
      <p:grpSpPr>
        <a:xfrm>
          <a:off x="0" y="0"/>
          <a:ext cx="0" cy="0"/>
          <a:chOff x="0" y="0"/>
          <a:chExt cx="0" cy="0"/>
        </a:xfrm>
      </p:grpSpPr>
      <p:sp>
        <p:nvSpPr>
          <p:cNvPr id="97" name="Rectangle 96">
            <a:extLst>
              <a:ext uri="{FF2B5EF4-FFF2-40B4-BE49-F238E27FC236}">
                <a16:creationId xmlns:a16="http://schemas.microsoft.com/office/drawing/2014/main" id="{12DE2AD7-2E20-4546-BE0C-B578E3502329}"/>
              </a:ext>
            </a:extLst>
          </p:cNvPr>
          <p:cNvSpPr/>
          <p:nvPr userDrawn="1"/>
        </p:nvSpPr>
        <p:spPr>
          <a:xfrm>
            <a:off x="-42836" y="6595286"/>
            <a:ext cx="7597539" cy="2229033"/>
          </a:xfrm>
          <a:prstGeom prst="rect">
            <a:avLst/>
          </a:prstGeom>
          <a:solidFill>
            <a:srgbClr val="CCEB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Font typeface="Arial" panose="020B0604020202020204" pitchFamily="34" charset="0"/>
              <a:buNone/>
            </a:pPr>
            <a:endParaRPr lang="en-US" sz="1425" dirty="0"/>
          </a:p>
        </p:txBody>
      </p:sp>
      <p:sp>
        <p:nvSpPr>
          <p:cNvPr id="98" name="Text Placeholder 31">
            <a:extLst>
              <a:ext uri="{FF2B5EF4-FFF2-40B4-BE49-F238E27FC236}">
                <a16:creationId xmlns:a16="http://schemas.microsoft.com/office/drawing/2014/main" id="{7CCE9949-B782-42E5-9BAE-503D729EE4F3}"/>
              </a:ext>
            </a:extLst>
          </p:cNvPr>
          <p:cNvSpPr txBox="1">
            <a:spLocks/>
          </p:cNvSpPr>
          <p:nvPr userDrawn="1"/>
        </p:nvSpPr>
        <p:spPr>
          <a:xfrm>
            <a:off x="376803" y="7040943"/>
            <a:ext cx="5964362" cy="1354012"/>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nSpc>
                <a:spcPct val="100000"/>
              </a:lnSpc>
              <a:spcBef>
                <a:spcPts val="200"/>
              </a:spcBef>
              <a:spcAft>
                <a:spcPts val="400"/>
              </a:spcAft>
              <a:buFont typeface="Arial" panose="020B0604020202020204" pitchFamily="34" charset="0"/>
              <a:buNone/>
              <a:tabLst>
                <a:tab pos="241300" algn="l"/>
              </a:tabLst>
            </a:pPr>
            <a:r>
              <a:rPr lang="en-US" sz="1200" dirty="0">
                <a:solidFill>
                  <a:srgbClr val="000000"/>
                </a:solidFill>
                <a:ea typeface="Calibri Light" panose="020F0302020204030204" pitchFamily="34" charset="0"/>
              </a:rPr>
              <a:t>The review forms asks for the info the FSD needs to make sure you still qualify for MO HealthNet. It may ask for info such as:</a:t>
            </a:r>
          </a:p>
          <a:p>
            <a:pPr marL="171450" indent="-171450">
              <a:lnSpc>
                <a:spcPct val="100000"/>
              </a:lnSpc>
              <a:spcBef>
                <a:spcPts val="200"/>
              </a:spcBef>
              <a:spcAft>
                <a:spcPts val="600"/>
              </a:spcAft>
              <a:buFont typeface="Arial" panose="020B0604020202020204" pitchFamily="34" charset="0"/>
              <a:buChar char="•"/>
              <a:tabLst>
                <a:tab pos="241300" algn="l"/>
              </a:tabLst>
            </a:pPr>
            <a:r>
              <a:rPr lang="en-US" sz="1200" dirty="0">
                <a:solidFill>
                  <a:srgbClr val="000000"/>
                </a:solidFill>
                <a:ea typeface="Calibri Light" panose="020F0302020204030204" pitchFamily="34" charset="0"/>
              </a:rPr>
              <a:t>Names of everyone living in the household</a:t>
            </a:r>
          </a:p>
          <a:p>
            <a:pPr marL="171450" indent="-171450">
              <a:lnSpc>
                <a:spcPct val="100000"/>
              </a:lnSpc>
              <a:spcBef>
                <a:spcPts val="200"/>
              </a:spcBef>
              <a:spcAft>
                <a:spcPts val="600"/>
              </a:spcAft>
              <a:buFont typeface="Arial" panose="020B0604020202020204" pitchFamily="34" charset="0"/>
              <a:buChar char="•"/>
              <a:tabLst>
                <a:tab pos="241300" algn="l"/>
              </a:tabLst>
            </a:pPr>
            <a:r>
              <a:rPr lang="en-US" sz="1200" dirty="0">
                <a:solidFill>
                  <a:srgbClr val="000000"/>
                </a:solidFill>
                <a:ea typeface="Calibri Light" panose="020F0302020204030204" pitchFamily="34" charset="0"/>
              </a:rPr>
              <a:t>Changes in citizenship or immigration status</a:t>
            </a:r>
          </a:p>
          <a:p>
            <a:pPr marL="171450" indent="-171450">
              <a:lnSpc>
                <a:spcPct val="100000"/>
              </a:lnSpc>
              <a:spcBef>
                <a:spcPts val="200"/>
              </a:spcBef>
              <a:spcAft>
                <a:spcPts val="600"/>
              </a:spcAft>
              <a:buFont typeface="Arial" panose="020B0604020202020204" pitchFamily="34" charset="0"/>
              <a:buChar char="•"/>
              <a:tabLst>
                <a:tab pos="241300" algn="l"/>
              </a:tabLst>
            </a:pPr>
            <a:r>
              <a:rPr lang="en-US" sz="1200" dirty="0">
                <a:solidFill>
                  <a:srgbClr val="000000"/>
                </a:solidFill>
                <a:ea typeface="Calibri Light" panose="020F0302020204030204" pitchFamily="34" charset="0"/>
              </a:rPr>
              <a:t>Your income, such as earnings from a job or payments you get from other sources</a:t>
            </a:r>
          </a:p>
          <a:p>
            <a:pPr marL="0" indent="0">
              <a:lnSpc>
                <a:spcPct val="100000"/>
              </a:lnSpc>
              <a:spcBef>
                <a:spcPts val="200"/>
              </a:spcBef>
              <a:spcAft>
                <a:spcPts val="600"/>
              </a:spcAft>
              <a:buFont typeface="Arial" panose="020B0604020202020204" pitchFamily="34" charset="0"/>
              <a:buNone/>
              <a:tabLst>
                <a:tab pos="241300" algn="l"/>
              </a:tabLst>
            </a:pPr>
            <a:r>
              <a:rPr lang="en-US" sz="1200" dirty="0">
                <a:solidFill>
                  <a:srgbClr val="000000"/>
                </a:solidFill>
                <a:ea typeface="Calibri Light" panose="020F0302020204030204" pitchFamily="34" charset="0"/>
              </a:rPr>
              <a:t>The next page shows an example of the annual review form. </a:t>
            </a:r>
          </a:p>
        </p:txBody>
      </p:sp>
      <p:sp>
        <p:nvSpPr>
          <p:cNvPr id="99" name="Text Placeholder 28">
            <a:extLst>
              <a:ext uri="{FF2B5EF4-FFF2-40B4-BE49-F238E27FC236}">
                <a16:creationId xmlns:a16="http://schemas.microsoft.com/office/drawing/2014/main" id="{30645570-D7DF-44F4-AC6A-C3EB67E48766}"/>
              </a:ext>
            </a:extLst>
          </p:cNvPr>
          <p:cNvSpPr txBox="1">
            <a:spLocks/>
          </p:cNvSpPr>
          <p:nvPr userDrawn="1"/>
        </p:nvSpPr>
        <p:spPr>
          <a:xfrm>
            <a:off x="376803" y="6709447"/>
            <a:ext cx="4236845" cy="371475"/>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2400" b="0" kern="1200" baseline="0">
                <a:solidFill>
                  <a:srgbClr val="82931D"/>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buFont typeface="Arial" panose="020B0604020202020204" pitchFamily="34" charset="0"/>
              <a:buNone/>
            </a:pPr>
            <a:r>
              <a:rPr lang="en-US" sz="2000" dirty="0">
                <a:solidFill>
                  <a:schemeClr val="tx1"/>
                </a:solidFill>
                <a:latin typeface="Roboto Medium" panose="02000000000000000000" pitchFamily="2" charset="0"/>
                <a:ea typeface="Roboto Medium" panose="02000000000000000000" pitchFamily="2" charset="0"/>
              </a:rPr>
              <a:t>What is on the annual review form?</a:t>
            </a:r>
          </a:p>
        </p:txBody>
      </p:sp>
      <p:sp>
        <p:nvSpPr>
          <p:cNvPr id="45" name="Rectangle 44">
            <a:extLst>
              <a:ext uri="{FF2B5EF4-FFF2-40B4-BE49-F238E27FC236}">
                <a16:creationId xmlns:a16="http://schemas.microsoft.com/office/drawing/2014/main" id="{B2EC74BE-EABC-4A68-BFA2-FBE73FC671D2}"/>
              </a:ext>
            </a:extLst>
          </p:cNvPr>
          <p:cNvSpPr/>
          <p:nvPr userDrawn="1"/>
        </p:nvSpPr>
        <p:spPr>
          <a:xfrm>
            <a:off x="0" y="-1"/>
            <a:ext cx="7543800" cy="211661"/>
          </a:xfrm>
          <a:prstGeom prst="rect">
            <a:avLst/>
          </a:prstGeom>
          <a:solidFill>
            <a:srgbClr val="E8527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panose="020B0604020202020204"/>
              <a:ea typeface="+mn-ea"/>
              <a:cs typeface="+mn-cs"/>
            </a:endParaRPr>
          </a:p>
        </p:txBody>
      </p:sp>
      <p:sp>
        <p:nvSpPr>
          <p:cNvPr id="47" name="TextBox 46">
            <a:extLst>
              <a:ext uri="{FF2B5EF4-FFF2-40B4-BE49-F238E27FC236}">
                <a16:creationId xmlns:a16="http://schemas.microsoft.com/office/drawing/2014/main" id="{C3DD5BDC-A380-43DA-B3A8-1B489E71FA4C}"/>
              </a:ext>
            </a:extLst>
          </p:cNvPr>
          <p:cNvSpPr txBox="1"/>
          <p:nvPr userDrawn="1"/>
        </p:nvSpPr>
        <p:spPr>
          <a:xfrm>
            <a:off x="453277" y="571017"/>
            <a:ext cx="5675919" cy="954107"/>
          </a:xfrm>
          <a:prstGeom prst="rect">
            <a:avLst/>
          </a:prstGeom>
          <a:noFill/>
        </p:spPr>
        <p:txBody>
          <a:bodyPr wrap="square" rtlCol="0">
            <a:spAutoFit/>
          </a:bodyPr>
          <a:lstStyle/>
          <a:p>
            <a:r>
              <a:rPr lang="en-US" sz="2800" dirty="0">
                <a:solidFill>
                  <a:srgbClr val="E85270"/>
                </a:solidFill>
                <a:latin typeface="Roboto Medium" panose="02000000000000000000" pitchFamily="2" charset="0"/>
                <a:ea typeface="Roboto Medium" panose="02000000000000000000" pitchFamily="2" charset="0"/>
                <a:cs typeface="Roboto" panose="02000000000000000000" pitchFamily="2" charset="0"/>
              </a:rPr>
              <a:t>What is a MO HealthNet annual review, and why is it so important?</a:t>
            </a:r>
          </a:p>
        </p:txBody>
      </p:sp>
      <p:sp>
        <p:nvSpPr>
          <p:cNvPr id="48" name="TextBox 47">
            <a:extLst>
              <a:ext uri="{FF2B5EF4-FFF2-40B4-BE49-F238E27FC236}">
                <a16:creationId xmlns:a16="http://schemas.microsoft.com/office/drawing/2014/main" id="{18BDBC27-5F33-43B5-B227-A6B5179AC4F0}"/>
              </a:ext>
            </a:extLst>
          </p:cNvPr>
          <p:cNvSpPr txBox="1"/>
          <p:nvPr userDrawn="1"/>
        </p:nvSpPr>
        <p:spPr>
          <a:xfrm>
            <a:off x="376803" y="2635011"/>
            <a:ext cx="6640721" cy="362279"/>
          </a:xfrm>
          <a:prstGeom prst="rect">
            <a:avLst/>
          </a:prstGeom>
          <a:noFill/>
        </p:spPr>
        <p:txBody>
          <a:bodyPr wrap="square" rtlCol="0">
            <a:spAutoFit/>
          </a:bodyPr>
          <a:lstStyle/>
          <a:p>
            <a:r>
              <a:rPr lang="en-US" dirty="0">
                <a:solidFill>
                  <a:srgbClr val="E85270"/>
                </a:solidFill>
                <a:latin typeface="Roboto Medium" panose="02000000000000000000" pitchFamily="2" charset="0"/>
                <a:ea typeface="Roboto Medium" panose="02000000000000000000" pitchFamily="2" charset="0"/>
                <a:cs typeface="Roboto" panose="02000000000000000000" pitchFamily="2" charset="0"/>
              </a:rPr>
              <a:t>How does an annual review work?</a:t>
            </a:r>
          </a:p>
        </p:txBody>
      </p:sp>
      <p:sp>
        <p:nvSpPr>
          <p:cNvPr id="51" name="Rectangle 50">
            <a:extLst>
              <a:ext uri="{FF2B5EF4-FFF2-40B4-BE49-F238E27FC236}">
                <a16:creationId xmlns:a16="http://schemas.microsoft.com/office/drawing/2014/main" id="{925905A1-F88E-4C60-98AE-20207D236F8D}"/>
              </a:ext>
            </a:extLst>
          </p:cNvPr>
          <p:cNvSpPr/>
          <p:nvPr userDrawn="1"/>
        </p:nvSpPr>
        <p:spPr>
          <a:xfrm>
            <a:off x="0" y="212937"/>
            <a:ext cx="7543800" cy="45719"/>
          </a:xfrm>
          <a:prstGeom prst="rect">
            <a:avLst/>
          </a:prstGeom>
          <a:solidFill>
            <a:srgbClr val="CCEB96">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panose="020B0604020202020204"/>
              <a:ea typeface="+mn-ea"/>
              <a:cs typeface="+mn-cs"/>
            </a:endParaRPr>
          </a:p>
        </p:txBody>
      </p:sp>
      <p:sp>
        <p:nvSpPr>
          <p:cNvPr id="53" name="Oval 52">
            <a:extLst>
              <a:ext uri="{FF2B5EF4-FFF2-40B4-BE49-F238E27FC236}">
                <a16:creationId xmlns:a16="http://schemas.microsoft.com/office/drawing/2014/main" id="{FBDB3A5A-F668-4EDD-83AB-CD8DDF82355D}"/>
              </a:ext>
            </a:extLst>
          </p:cNvPr>
          <p:cNvSpPr/>
          <p:nvPr userDrawn="1"/>
        </p:nvSpPr>
        <p:spPr>
          <a:xfrm>
            <a:off x="6958212" y="3397943"/>
            <a:ext cx="766106" cy="766106"/>
          </a:xfrm>
          <a:prstGeom prst="ellipse">
            <a:avLst/>
          </a:prstGeom>
          <a:solidFill>
            <a:srgbClr val="A5DC45">
              <a:alpha val="50196"/>
            </a:srgb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a:extLst>
              <a:ext uri="{FF2B5EF4-FFF2-40B4-BE49-F238E27FC236}">
                <a16:creationId xmlns:a16="http://schemas.microsoft.com/office/drawing/2014/main" id="{E734DC6F-ECE3-41D9-8CF8-D6972597E2F6}"/>
              </a:ext>
            </a:extLst>
          </p:cNvPr>
          <p:cNvSpPr/>
          <p:nvPr userDrawn="1"/>
        </p:nvSpPr>
        <p:spPr>
          <a:xfrm>
            <a:off x="7204706" y="3156440"/>
            <a:ext cx="484464" cy="484464"/>
          </a:xfrm>
          <a:prstGeom prst="ellipse">
            <a:avLst/>
          </a:prstGeom>
          <a:solidFill>
            <a:schemeClr val="bg2">
              <a:lumMod val="95000"/>
              <a:alpha val="50196"/>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Picture Placeholder 25">
            <a:extLst>
              <a:ext uri="{FF2B5EF4-FFF2-40B4-BE49-F238E27FC236}">
                <a16:creationId xmlns:a16="http://schemas.microsoft.com/office/drawing/2014/main" id="{D78A267D-F826-4390-ABAF-EBBABC022C27}"/>
              </a:ext>
            </a:extLst>
          </p:cNvPr>
          <p:cNvSpPr>
            <a:spLocks noGrp="1"/>
          </p:cNvSpPr>
          <p:nvPr>
            <p:ph type="pic" sz="quarter" idx="18" hasCustomPrompt="1"/>
          </p:nvPr>
        </p:nvSpPr>
        <p:spPr>
          <a:xfrm>
            <a:off x="5317747" y="347194"/>
            <a:ext cx="2208121" cy="298643"/>
          </a:xfrm>
          <a:prstGeom prst="rect">
            <a:avLst/>
          </a:prstGeom>
        </p:spPr>
        <p:txBody>
          <a:bodyPr anchor="ctr"/>
          <a:lstStyle>
            <a:lvl1pPr marL="0" indent="0" algn="ctr">
              <a:buNone/>
              <a:defRPr sz="1100"/>
            </a:lvl1pPr>
          </a:lstStyle>
          <a:p>
            <a:r>
              <a:rPr lang="en-US" dirty="0"/>
              <a:t>Published December 2021</a:t>
            </a:r>
          </a:p>
        </p:txBody>
      </p:sp>
      <p:sp>
        <p:nvSpPr>
          <p:cNvPr id="72" name="Picture Placeholder 18">
            <a:extLst>
              <a:ext uri="{FF2B5EF4-FFF2-40B4-BE49-F238E27FC236}">
                <a16:creationId xmlns:a16="http://schemas.microsoft.com/office/drawing/2014/main" id="{E2040CA4-C490-420E-BD9D-D152BA49E09D}"/>
              </a:ext>
            </a:extLst>
          </p:cNvPr>
          <p:cNvSpPr>
            <a:spLocks noGrp="1"/>
          </p:cNvSpPr>
          <p:nvPr>
            <p:ph type="pic" sz="quarter" idx="10" hasCustomPrompt="1"/>
          </p:nvPr>
        </p:nvSpPr>
        <p:spPr>
          <a:xfrm>
            <a:off x="3445715" y="9143450"/>
            <a:ext cx="1714500" cy="447675"/>
          </a:xfrm>
          <a:prstGeom prst="rect">
            <a:avLst/>
          </a:prstGeom>
        </p:spPr>
        <p:txBody>
          <a:bodyPr anchor="ctr"/>
          <a:lstStyle>
            <a:lvl1pPr marL="0" indent="0" algn="ctr">
              <a:buNone/>
              <a:defRPr sz="1100"/>
            </a:lvl1pPr>
          </a:lstStyle>
          <a:p>
            <a:r>
              <a:rPr lang="en-US" dirty="0"/>
              <a:t>[Insert logo here]</a:t>
            </a:r>
          </a:p>
        </p:txBody>
      </p:sp>
      <p:sp>
        <p:nvSpPr>
          <p:cNvPr id="73" name="Picture Placeholder 18">
            <a:extLst>
              <a:ext uri="{FF2B5EF4-FFF2-40B4-BE49-F238E27FC236}">
                <a16:creationId xmlns:a16="http://schemas.microsoft.com/office/drawing/2014/main" id="{F276AAC1-40A4-4C58-A1AD-C1F426040D65}"/>
              </a:ext>
            </a:extLst>
          </p:cNvPr>
          <p:cNvSpPr>
            <a:spLocks noGrp="1"/>
          </p:cNvSpPr>
          <p:nvPr>
            <p:ph type="pic" sz="quarter" idx="11" hasCustomPrompt="1"/>
          </p:nvPr>
        </p:nvSpPr>
        <p:spPr>
          <a:xfrm>
            <a:off x="5549294" y="9143449"/>
            <a:ext cx="1714500" cy="447675"/>
          </a:xfrm>
          <a:prstGeom prst="rect">
            <a:avLst/>
          </a:prstGeom>
        </p:spPr>
        <p:txBody>
          <a:bodyPr anchor="ctr"/>
          <a:lstStyle>
            <a:lvl1pPr marL="0" indent="0" algn="ctr">
              <a:buNone/>
              <a:defRPr sz="1100"/>
            </a:lvl1pPr>
          </a:lstStyle>
          <a:p>
            <a:r>
              <a:rPr lang="en-US" dirty="0"/>
              <a:t>[Insert logo here]</a:t>
            </a:r>
          </a:p>
        </p:txBody>
      </p:sp>
      <p:cxnSp>
        <p:nvCxnSpPr>
          <p:cNvPr id="80" name="Straight Connector 79">
            <a:extLst>
              <a:ext uri="{FF2B5EF4-FFF2-40B4-BE49-F238E27FC236}">
                <a16:creationId xmlns:a16="http://schemas.microsoft.com/office/drawing/2014/main" id="{A3D8D1A5-113A-48F8-A9B4-F9EC81E49983}"/>
              </a:ext>
            </a:extLst>
          </p:cNvPr>
          <p:cNvCxnSpPr/>
          <p:nvPr userDrawn="1"/>
        </p:nvCxnSpPr>
        <p:spPr>
          <a:xfrm>
            <a:off x="2964287" y="9229090"/>
            <a:ext cx="0" cy="30480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1" name="Text Placeholder 31">
            <a:extLst>
              <a:ext uri="{FF2B5EF4-FFF2-40B4-BE49-F238E27FC236}">
                <a16:creationId xmlns:a16="http://schemas.microsoft.com/office/drawing/2014/main" id="{F0C88438-C8AA-4E59-B4A4-9330D217E903}"/>
              </a:ext>
            </a:extLst>
          </p:cNvPr>
          <p:cNvSpPr txBox="1">
            <a:spLocks/>
          </p:cNvSpPr>
          <p:nvPr userDrawn="1"/>
        </p:nvSpPr>
        <p:spPr>
          <a:xfrm>
            <a:off x="453278" y="1492122"/>
            <a:ext cx="5359047" cy="851025"/>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US" sz="1200" dirty="0"/>
              <a:t>A MO HealthNet annual review is a process that happens once a year for people who have a MO HealthNet (Medicaid) plan. Every year on the anniversary of the date you were first approved for MO Healthnet, the Family Support Division (FSD) does the annual review to see if you still qualify for MO HealthNet for the next 12 months.</a:t>
            </a:r>
          </a:p>
        </p:txBody>
      </p:sp>
      <p:sp>
        <p:nvSpPr>
          <p:cNvPr id="86" name="Text Placeholder 31">
            <a:extLst>
              <a:ext uri="{FF2B5EF4-FFF2-40B4-BE49-F238E27FC236}">
                <a16:creationId xmlns:a16="http://schemas.microsoft.com/office/drawing/2014/main" id="{5FCCF2EC-5F43-4EC9-8B63-FC71EEAC7782}"/>
              </a:ext>
            </a:extLst>
          </p:cNvPr>
          <p:cNvSpPr txBox="1">
            <a:spLocks/>
          </p:cNvSpPr>
          <p:nvPr userDrawn="1"/>
        </p:nvSpPr>
        <p:spPr>
          <a:xfrm>
            <a:off x="1252078" y="3548511"/>
            <a:ext cx="5576105" cy="943976"/>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marR="0" indent="0" algn="l" defTabSz="754380" rtl="0" eaLnBrk="1" fontAlgn="auto" latinLnBrk="0" hangingPunct="1">
              <a:lnSpc>
                <a:spcPct val="100000"/>
              </a:lnSpc>
              <a:spcBef>
                <a:spcPts val="825"/>
              </a:spcBef>
              <a:spcAft>
                <a:spcPts val="0"/>
              </a:spcAft>
              <a:buClrTx/>
              <a:buSzTx/>
              <a:buFont typeface="Arial" panose="020B0604020202020204" pitchFamily="34" charset="0"/>
              <a:buNone/>
              <a:tabLst/>
              <a:defRPr/>
            </a:pPr>
            <a:r>
              <a:rPr lang="en-US" sz="1200" b="1" dirty="0">
                <a:solidFill>
                  <a:srgbClr val="E85270"/>
                </a:solidFill>
              </a:rPr>
              <a:t>If the FSD </a:t>
            </a:r>
            <a:r>
              <a:rPr lang="en-US" sz="1200" b="1" u="none" dirty="0">
                <a:solidFill>
                  <a:srgbClr val="E85270"/>
                </a:solidFill>
              </a:rPr>
              <a:t>already has </a:t>
            </a:r>
            <a:r>
              <a:rPr lang="en-US" sz="1200" b="1" dirty="0">
                <a:solidFill>
                  <a:srgbClr val="E85270"/>
                </a:solidFill>
              </a:rPr>
              <a:t>enough info about you:</a:t>
            </a:r>
            <a:br>
              <a:rPr lang="en-US" sz="1200" b="1" dirty="0">
                <a:solidFill>
                  <a:srgbClr val="E85270"/>
                </a:solidFill>
              </a:rPr>
            </a:br>
            <a:r>
              <a:rPr lang="en-US" sz="1200" b="0" dirty="0"/>
              <a:t>You don’t need to do anything if the FSD has enough info about you and others in your household who are covered with you. The FSD will send you a letter that your plan was automatically renewed, which means you will have MO HealthNet for another 12 months.</a:t>
            </a:r>
          </a:p>
        </p:txBody>
      </p:sp>
      <p:sp>
        <p:nvSpPr>
          <p:cNvPr id="96" name="Text Placeholder 31">
            <a:extLst>
              <a:ext uri="{FF2B5EF4-FFF2-40B4-BE49-F238E27FC236}">
                <a16:creationId xmlns:a16="http://schemas.microsoft.com/office/drawing/2014/main" id="{26A363E1-E21C-4F65-B8DC-D62CE442B6AA}"/>
              </a:ext>
            </a:extLst>
          </p:cNvPr>
          <p:cNvSpPr txBox="1">
            <a:spLocks/>
          </p:cNvSpPr>
          <p:nvPr userDrawn="1"/>
        </p:nvSpPr>
        <p:spPr>
          <a:xfrm>
            <a:off x="376803" y="2961027"/>
            <a:ext cx="6297353" cy="426021"/>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buFont typeface="Arial" panose="020B0604020202020204" pitchFamily="34" charset="0"/>
              <a:buNone/>
            </a:pPr>
            <a:r>
              <a:rPr lang="en-US" sz="1200" dirty="0"/>
              <a:t>The FSD will review your case record to see if you still qualify for MO HealthNet. As part of their review, they will see if they have enough information about you, or if they need more.</a:t>
            </a:r>
          </a:p>
        </p:txBody>
      </p:sp>
      <p:sp>
        <p:nvSpPr>
          <p:cNvPr id="102" name="Oval 101">
            <a:extLst>
              <a:ext uri="{FF2B5EF4-FFF2-40B4-BE49-F238E27FC236}">
                <a16:creationId xmlns:a16="http://schemas.microsoft.com/office/drawing/2014/main" id="{6F2E9BF8-6F0E-499D-B96B-2344EF4B9B65}"/>
              </a:ext>
            </a:extLst>
          </p:cNvPr>
          <p:cNvSpPr/>
          <p:nvPr userDrawn="1"/>
        </p:nvSpPr>
        <p:spPr>
          <a:xfrm>
            <a:off x="6682472" y="6289721"/>
            <a:ext cx="591807" cy="591807"/>
          </a:xfrm>
          <a:prstGeom prst="ellipse">
            <a:avLst/>
          </a:prstGeom>
          <a:solidFill>
            <a:srgbClr val="E8527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Oval 102">
            <a:extLst>
              <a:ext uri="{FF2B5EF4-FFF2-40B4-BE49-F238E27FC236}">
                <a16:creationId xmlns:a16="http://schemas.microsoft.com/office/drawing/2014/main" id="{E3564A35-489D-42FC-8D0C-773C447A889C}"/>
              </a:ext>
            </a:extLst>
          </p:cNvPr>
          <p:cNvSpPr/>
          <p:nvPr userDrawn="1"/>
        </p:nvSpPr>
        <p:spPr>
          <a:xfrm>
            <a:off x="6533556" y="6598364"/>
            <a:ext cx="351475" cy="351475"/>
          </a:xfrm>
          <a:prstGeom prst="ellipse">
            <a:avLst/>
          </a:prstGeom>
          <a:no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Graphic 1">
            <a:extLst>
              <a:ext uri="{FF2B5EF4-FFF2-40B4-BE49-F238E27FC236}">
                <a16:creationId xmlns:a16="http://schemas.microsoft.com/office/drawing/2014/main" id="{35DF5B29-445D-EB4E-822A-6E24DA9D28A2}"/>
              </a:ext>
            </a:extLst>
          </p:cNvPr>
          <p:cNvPicPr>
            <a:picLocks/>
          </p:cNvPicPr>
          <p:nvPr userDrawn="1"/>
        </p:nvPicPr>
        <p:blipFill>
          <a:blip r:embed="rId2">
            <a:extLst>
              <a:ext uri="{96DAC541-7B7A-43D3-8B79-37D633B846F1}">
                <asvg:svgBlip xmlns:asvg="http://schemas.microsoft.com/office/drawing/2016/SVG/main" r:embed="rId3"/>
              </a:ext>
            </a:extLst>
          </a:blip>
          <a:stretch>
            <a:fillRect/>
          </a:stretch>
        </p:blipFill>
        <p:spPr>
          <a:xfrm>
            <a:off x="6232549" y="1068533"/>
            <a:ext cx="1088258" cy="1088258"/>
          </a:xfrm>
          <a:prstGeom prst="rect">
            <a:avLst/>
          </a:prstGeom>
        </p:spPr>
      </p:pic>
      <p:sp>
        <p:nvSpPr>
          <p:cNvPr id="37" name="Text Placeholder 31">
            <a:extLst>
              <a:ext uri="{FF2B5EF4-FFF2-40B4-BE49-F238E27FC236}">
                <a16:creationId xmlns:a16="http://schemas.microsoft.com/office/drawing/2014/main" id="{787C3DC6-9C42-8642-9CFB-E88CD2C695B1}"/>
              </a:ext>
            </a:extLst>
          </p:cNvPr>
          <p:cNvSpPr txBox="1">
            <a:spLocks/>
          </p:cNvSpPr>
          <p:nvPr userDrawn="1"/>
        </p:nvSpPr>
        <p:spPr>
          <a:xfrm>
            <a:off x="1252078" y="4628899"/>
            <a:ext cx="5576105" cy="1419639"/>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marR="0" indent="0" algn="l" defTabSz="754380" rtl="0" eaLnBrk="1" fontAlgn="auto" latinLnBrk="0" hangingPunct="1">
              <a:lnSpc>
                <a:spcPct val="100000"/>
              </a:lnSpc>
              <a:spcBef>
                <a:spcPts val="825"/>
              </a:spcBef>
              <a:spcAft>
                <a:spcPts val="0"/>
              </a:spcAft>
              <a:buClrTx/>
              <a:buSzTx/>
              <a:buFont typeface="Arial" panose="020B0604020202020204" pitchFamily="34" charset="0"/>
              <a:buNone/>
              <a:tabLst/>
              <a:defRPr/>
            </a:pPr>
            <a:r>
              <a:rPr lang="en-US" sz="1200" b="1" dirty="0">
                <a:solidFill>
                  <a:srgbClr val="E85270"/>
                </a:solidFill>
              </a:rPr>
              <a:t>If the FSD </a:t>
            </a:r>
            <a:r>
              <a:rPr lang="en-US" sz="1200" b="1" u="none" dirty="0">
                <a:solidFill>
                  <a:srgbClr val="E85270"/>
                </a:solidFill>
              </a:rPr>
              <a:t>does not have </a:t>
            </a:r>
            <a:r>
              <a:rPr lang="en-US" sz="1200" b="1" dirty="0">
                <a:solidFill>
                  <a:srgbClr val="E85270"/>
                </a:solidFill>
              </a:rPr>
              <a:t>enough info about you:</a:t>
            </a:r>
            <a:br>
              <a:rPr lang="en-US" sz="1200" b="1" dirty="0">
                <a:solidFill>
                  <a:srgbClr val="E85270"/>
                </a:solidFill>
              </a:rPr>
            </a:br>
            <a:r>
              <a:rPr lang="en-US" sz="1200" b="0" dirty="0"/>
              <a:t>They will mail you an annual review form that asks for the info they need. It’s printed on yellow paper so it’s easy for you to notice. You should get the form towards the end of your MO HealthNet coverage period. You will have </a:t>
            </a:r>
            <a:r>
              <a:rPr lang="en-US" sz="1200" b="1" dirty="0"/>
              <a:t>30 days </a:t>
            </a:r>
            <a:r>
              <a:rPr lang="en-US" sz="1200" b="0" dirty="0"/>
              <a:t>to fill out, sign, and return the form.</a:t>
            </a:r>
          </a:p>
          <a:p>
            <a:pPr marL="737235" marR="0" lvl="1" indent="-171450" algn="l" defTabSz="754380" rtl="0" eaLnBrk="1" fontAlgn="auto" latinLnBrk="0" hangingPunct="1">
              <a:lnSpc>
                <a:spcPct val="90000"/>
              </a:lnSpc>
              <a:spcBef>
                <a:spcPts val="1200"/>
              </a:spcBef>
              <a:spcAft>
                <a:spcPts val="0"/>
              </a:spcAft>
              <a:buClrTx/>
              <a:buSzTx/>
              <a:buFont typeface="Wingdings" pitchFamily="2" charset="2"/>
              <a:buChar char="Ø"/>
              <a:tabLst/>
              <a:defRPr/>
            </a:pPr>
            <a:r>
              <a:rPr lang="en-US" sz="1200" b="1" dirty="0"/>
              <a:t>It’s very important to return the form </a:t>
            </a:r>
            <a:r>
              <a:rPr lang="en-US" sz="1200" b="0" dirty="0"/>
              <a:t>to the FSD by the due date shown on it. If you don’t, you may lose your MO HealthNet plan.</a:t>
            </a:r>
          </a:p>
        </p:txBody>
      </p:sp>
      <p:pic>
        <p:nvPicPr>
          <p:cNvPr id="3" name="Graphic 2">
            <a:extLst>
              <a:ext uri="{FF2B5EF4-FFF2-40B4-BE49-F238E27FC236}">
                <a16:creationId xmlns:a16="http://schemas.microsoft.com/office/drawing/2014/main" id="{9BFC22EB-F93E-8B46-8621-8A3859258488}"/>
              </a:ext>
            </a:extLst>
          </p:cNvPr>
          <p:cNvPicPr>
            <a:picLocks/>
          </p:cNvPicPr>
          <p:nvPr userDrawn="1"/>
        </p:nvPicPr>
        <p:blipFill>
          <a:blip r:embed="rId4">
            <a:extLst>
              <a:ext uri="{96DAC541-7B7A-43D3-8B79-37D633B846F1}">
                <asvg:svgBlip xmlns:asvg="http://schemas.microsoft.com/office/drawing/2016/SVG/main" r:embed="rId5"/>
              </a:ext>
            </a:extLst>
          </a:blip>
          <a:stretch>
            <a:fillRect/>
          </a:stretch>
        </p:blipFill>
        <p:spPr>
          <a:xfrm>
            <a:off x="576470" y="3626124"/>
            <a:ext cx="556592" cy="556592"/>
          </a:xfrm>
          <a:prstGeom prst="rect">
            <a:avLst/>
          </a:prstGeom>
        </p:spPr>
      </p:pic>
      <p:pic>
        <p:nvPicPr>
          <p:cNvPr id="4" name="Graphic 3">
            <a:extLst>
              <a:ext uri="{FF2B5EF4-FFF2-40B4-BE49-F238E27FC236}">
                <a16:creationId xmlns:a16="http://schemas.microsoft.com/office/drawing/2014/main" id="{18ACA898-02E5-AC47-B5B1-B7769404A642}"/>
              </a:ext>
            </a:extLst>
          </p:cNvPr>
          <p:cNvPicPr>
            <a:picLocks/>
          </p:cNvPicPr>
          <p:nvPr userDrawn="1"/>
        </p:nvPicPr>
        <p:blipFill>
          <a:blip r:embed="rId6">
            <a:extLst>
              <a:ext uri="{96DAC541-7B7A-43D3-8B79-37D633B846F1}">
                <asvg:svgBlip xmlns:asvg="http://schemas.microsoft.com/office/drawing/2016/SVG/main" r:embed="rId7"/>
              </a:ext>
            </a:extLst>
          </a:blip>
          <a:stretch>
            <a:fillRect/>
          </a:stretch>
        </p:blipFill>
        <p:spPr>
          <a:xfrm>
            <a:off x="421585" y="4512365"/>
            <a:ext cx="790989" cy="790989"/>
          </a:xfrm>
          <a:prstGeom prst="rect">
            <a:avLst/>
          </a:prstGeom>
        </p:spPr>
      </p:pic>
    </p:spTree>
    <p:extLst>
      <p:ext uri="{BB962C8B-B14F-4D97-AF65-F5344CB8AC3E}">
        <p14:creationId xmlns:p14="http://schemas.microsoft.com/office/powerpoint/2010/main" val="4181460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9" name="Text Placeholder 31">
            <a:extLst>
              <a:ext uri="{FF2B5EF4-FFF2-40B4-BE49-F238E27FC236}">
                <a16:creationId xmlns:a16="http://schemas.microsoft.com/office/drawing/2014/main" id="{706C88BB-925C-408E-8425-E88B3F95FAFB}"/>
              </a:ext>
            </a:extLst>
          </p:cNvPr>
          <p:cNvSpPr txBox="1">
            <a:spLocks/>
          </p:cNvSpPr>
          <p:nvPr userDrawn="1"/>
        </p:nvSpPr>
        <p:spPr>
          <a:xfrm>
            <a:off x="658709" y="3864253"/>
            <a:ext cx="6007561" cy="431909"/>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marR="0" lvl="0" indent="0" algn="l" defTabSz="754380" rtl="0" eaLnBrk="1" fontAlgn="auto" latinLnBrk="0" hangingPunct="1">
              <a:lnSpc>
                <a:spcPct val="100000"/>
              </a:lnSpc>
              <a:spcBef>
                <a:spcPts val="825"/>
              </a:spcBef>
              <a:spcAft>
                <a:spcPts val="0"/>
              </a:spcAft>
              <a:buClrTx/>
              <a:buSzTx/>
              <a:buFont typeface="Arial" panose="020B0604020202020204" pitchFamily="34" charset="0"/>
              <a:buNone/>
              <a:tabLst/>
              <a:defRPr/>
            </a:pPr>
            <a:r>
              <a:rPr lang="en-US" sz="1200" dirty="0"/>
              <a:t>If the FSD gets enough info from you, they will send you a letter that says if you qualify for MO HealthNet for another 12 months or not. </a:t>
            </a:r>
          </a:p>
          <a:p>
            <a:pPr marL="0" marR="0" lvl="0" indent="0" algn="l" defTabSz="754380" rtl="0" eaLnBrk="1" fontAlgn="auto" latinLnBrk="0" hangingPunct="1">
              <a:lnSpc>
                <a:spcPct val="100000"/>
              </a:lnSpc>
              <a:spcBef>
                <a:spcPts val="825"/>
              </a:spcBef>
              <a:spcAft>
                <a:spcPts val="0"/>
              </a:spcAft>
              <a:buClrTx/>
              <a:buSzTx/>
              <a:buFont typeface="Arial" panose="020B0604020202020204" pitchFamily="34" charset="0"/>
              <a:buNone/>
              <a:tabLst/>
              <a:defRPr/>
            </a:pPr>
            <a:r>
              <a:rPr lang="en-US" sz="1200" dirty="0"/>
              <a:t>If you don’t give enough info on the form you returned, the FSD will send you a Request for Information form. You will only have </a:t>
            </a:r>
            <a:r>
              <a:rPr lang="en-US" sz="1200" b="1" dirty="0"/>
              <a:t>10 days </a:t>
            </a:r>
            <a:r>
              <a:rPr lang="en-US" sz="1200" dirty="0"/>
              <a:t>to fill out, sign, and return it to the FSD. If you don’t, your MO HealthNet plan will end.</a:t>
            </a:r>
          </a:p>
          <a:p>
            <a:pPr>
              <a:lnSpc>
                <a:spcPct val="100000"/>
              </a:lnSpc>
            </a:pPr>
            <a:endParaRPr lang="en-US" sz="1200" dirty="0"/>
          </a:p>
        </p:txBody>
      </p:sp>
      <p:sp>
        <p:nvSpPr>
          <p:cNvPr id="21" name="Text Placeholder 28">
            <a:extLst>
              <a:ext uri="{FF2B5EF4-FFF2-40B4-BE49-F238E27FC236}">
                <a16:creationId xmlns:a16="http://schemas.microsoft.com/office/drawing/2014/main" id="{8FEF5A1D-7C2E-4CBC-821B-2B2D2897417A}"/>
              </a:ext>
            </a:extLst>
          </p:cNvPr>
          <p:cNvSpPr txBox="1">
            <a:spLocks/>
          </p:cNvSpPr>
          <p:nvPr userDrawn="1"/>
        </p:nvSpPr>
        <p:spPr>
          <a:xfrm>
            <a:off x="654424" y="3574708"/>
            <a:ext cx="5716879" cy="371475"/>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2400" b="0" kern="1200" baseline="0">
                <a:solidFill>
                  <a:srgbClr val="82931D"/>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en-US" sz="1750" dirty="0">
                <a:solidFill>
                  <a:srgbClr val="E85270"/>
                </a:solidFill>
                <a:latin typeface="Roboto Medium" panose="02000000000000000000" pitchFamily="2" charset="0"/>
                <a:ea typeface="Roboto Medium" panose="02000000000000000000" pitchFamily="2" charset="0"/>
              </a:rPr>
              <a:t>What happens after I return the completed form?</a:t>
            </a:r>
          </a:p>
        </p:txBody>
      </p:sp>
      <p:sp>
        <p:nvSpPr>
          <p:cNvPr id="20" name="Picture Placeholder 18">
            <a:extLst>
              <a:ext uri="{FF2B5EF4-FFF2-40B4-BE49-F238E27FC236}">
                <a16:creationId xmlns:a16="http://schemas.microsoft.com/office/drawing/2014/main" id="{D11E26FA-7CA4-4E9D-AE24-A6A0BE0F6254}"/>
              </a:ext>
            </a:extLst>
          </p:cNvPr>
          <p:cNvSpPr>
            <a:spLocks noGrp="1"/>
          </p:cNvSpPr>
          <p:nvPr>
            <p:ph type="pic" sz="quarter" idx="10" hasCustomPrompt="1"/>
          </p:nvPr>
        </p:nvSpPr>
        <p:spPr>
          <a:xfrm>
            <a:off x="3445715" y="9143450"/>
            <a:ext cx="1714500" cy="447675"/>
          </a:xfrm>
          <a:prstGeom prst="rect">
            <a:avLst/>
          </a:prstGeom>
        </p:spPr>
        <p:txBody>
          <a:bodyPr anchor="ctr"/>
          <a:lstStyle>
            <a:lvl1pPr marL="0" indent="0" algn="ctr">
              <a:buNone/>
              <a:defRPr sz="1100"/>
            </a:lvl1pPr>
          </a:lstStyle>
          <a:p>
            <a:r>
              <a:rPr lang="en-US" dirty="0"/>
              <a:t>[Insert logo here]</a:t>
            </a:r>
          </a:p>
        </p:txBody>
      </p:sp>
      <p:sp>
        <p:nvSpPr>
          <p:cNvPr id="22" name="Picture Placeholder 18">
            <a:extLst>
              <a:ext uri="{FF2B5EF4-FFF2-40B4-BE49-F238E27FC236}">
                <a16:creationId xmlns:a16="http://schemas.microsoft.com/office/drawing/2014/main" id="{9DCB4686-FCC4-4B02-926C-579960B4787C}"/>
              </a:ext>
            </a:extLst>
          </p:cNvPr>
          <p:cNvSpPr>
            <a:spLocks noGrp="1"/>
          </p:cNvSpPr>
          <p:nvPr>
            <p:ph type="pic" sz="quarter" idx="11" hasCustomPrompt="1"/>
          </p:nvPr>
        </p:nvSpPr>
        <p:spPr>
          <a:xfrm>
            <a:off x="5549294" y="9143449"/>
            <a:ext cx="1714500" cy="447675"/>
          </a:xfrm>
          <a:prstGeom prst="rect">
            <a:avLst/>
          </a:prstGeom>
        </p:spPr>
        <p:txBody>
          <a:bodyPr anchor="ctr"/>
          <a:lstStyle>
            <a:lvl1pPr marL="0" indent="0" algn="ctr">
              <a:buNone/>
              <a:defRPr sz="1100"/>
            </a:lvl1pPr>
          </a:lstStyle>
          <a:p>
            <a:r>
              <a:rPr lang="en-US" dirty="0"/>
              <a:t>[Insert logo here]</a:t>
            </a:r>
          </a:p>
        </p:txBody>
      </p:sp>
      <p:sp>
        <p:nvSpPr>
          <p:cNvPr id="40" name="Rectangle 39">
            <a:extLst>
              <a:ext uri="{FF2B5EF4-FFF2-40B4-BE49-F238E27FC236}">
                <a16:creationId xmlns:a16="http://schemas.microsoft.com/office/drawing/2014/main" id="{20F02321-8329-4847-B6B1-06A2CA63F993}"/>
              </a:ext>
            </a:extLst>
          </p:cNvPr>
          <p:cNvSpPr/>
          <p:nvPr userDrawn="1"/>
        </p:nvSpPr>
        <p:spPr>
          <a:xfrm>
            <a:off x="-22870" y="6936469"/>
            <a:ext cx="7772400" cy="2030550"/>
          </a:xfrm>
          <a:prstGeom prst="rect">
            <a:avLst/>
          </a:prstGeom>
          <a:solidFill>
            <a:srgbClr val="CCEB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5" dirty="0"/>
          </a:p>
        </p:txBody>
      </p:sp>
      <p:sp>
        <p:nvSpPr>
          <p:cNvPr id="41" name="Text Placeholder 31">
            <a:extLst>
              <a:ext uri="{FF2B5EF4-FFF2-40B4-BE49-F238E27FC236}">
                <a16:creationId xmlns:a16="http://schemas.microsoft.com/office/drawing/2014/main" id="{795DCE7D-29C8-48EA-916D-ED68F827551D}"/>
              </a:ext>
            </a:extLst>
          </p:cNvPr>
          <p:cNvSpPr txBox="1">
            <a:spLocks/>
          </p:cNvSpPr>
          <p:nvPr userDrawn="1"/>
        </p:nvSpPr>
        <p:spPr>
          <a:xfrm>
            <a:off x="459212" y="7230090"/>
            <a:ext cx="3025619" cy="1697600"/>
          </a:xfrm>
          <a:prstGeom prst="rect">
            <a:avLst/>
          </a:prstGeom>
        </p:spPr>
        <p:txBody>
          <a:bodyPr numCol="1"/>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90000"/>
              </a:lnSpc>
              <a:spcBef>
                <a:spcPts val="825"/>
              </a:spcBef>
            </a:pPr>
            <a:r>
              <a:rPr lang="en-US" sz="1400" dirty="0">
                <a:latin typeface="Roboto Medium" panose="02000000000000000000" pitchFamily="2" charset="0"/>
                <a:ea typeface="Roboto Medium" panose="02000000000000000000" pitchFamily="2" charset="0"/>
              </a:rPr>
              <a:t>To learn more about MO HealthNet annual reviews:</a:t>
            </a:r>
          </a:p>
          <a:p>
            <a:pPr marL="171450" indent="-171450">
              <a:lnSpc>
                <a:spcPct val="90000"/>
              </a:lnSpc>
              <a:spcBef>
                <a:spcPts val="825"/>
              </a:spcBef>
              <a:buFont typeface="Arial" panose="020B0604020202020204" pitchFamily="34" charset="0"/>
              <a:buChar char="•"/>
            </a:pPr>
            <a:r>
              <a:rPr lang="en-US" sz="1200" dirty="0"/>
              <a:t>Visit the FSD website:</a:t>
            </a:r>
            <a:br>
              <a:rPr lang="en-US" sz="1200" dirty="0"/>
            </a:br>
            <a:r>
              <a:rPr lang="en-US" sz="1200" b="1" dirty="0">
                <a:solidFill>
                  <a:srgbClr val="E53F5F"/>
                </a:solidFill>
              </a:rPr>
              <a:t>dss.mo.gov/mhd/</a:t>
            </a:r>
          </a:p>
          <a:p>
            <a:pPr marL="171450" indent="-171450">
              <a:lnSpc>
                <a:spcPct val="90000"/>
              </a:lnSpc>
              <a:spcBef>
                <a:spcPts val="825"/>
              </a:spcBef>
              <a:buFont typeface="Arial" panose="020B0604020202020204" pitchFamily="34" charset="0"/>
              <a:buChar char="•"/>
            </a:pPr>
            <a:r>
              <a:rPr lang="en-US" sz="1200" b="0" dirty="0"/>
              <a:t>Watch a YouTube video: Search for “Annual review for MO HealthNet and Temporary Assistance (TA)” </a:t>
            </a:r>
          </a:p>
        </p:txBody>
      </p:sp>
      <p:sp>
        <p:nvSpPr>
          <p:cNvPr id="42" name="Oval 41">
            <a:extLst>
              <a:ext uri="{FF2B5EF4-FFF2-40B4-BE49-F238E27FC236}">
                <a16:creationId xmlns:a16="http://schemas.microsoft.com/office/drawing/2014/main" id="{977E7D1F-D4FC-414F-B4A6-D6301D55739E}"/>
              </a:ext>
            </a:extLst>
          </p:cNvPr>
          <p:cNvSpPr/>
          <p:nvPr userDrawn="1"/>
        </p:nvSpPr>
        <p:spPr>
          <a:xfrm>
            <a:off x="6818205" y="6506877"/>
            <a:ext cx="683412" cy="683412"/>
          </a:xfrm>
          <a:prstGeom prst="ellipse">
            <a:avLst/>
          </a:prstGeom>
          <a:solidFill>
            <a:srgbClr val="E8527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DEE6B8D5-2C1E-4BCC-9407-4CCAF7195581}"/>
              </a:ext>
            </a:extLst>
          </p:cNvPr>
          <p:cNvSpPr/>
          <p:nvPr userDrawn="1"/>
        </p:nvSpPr>
        <p:spPr>
          <a:xfrm>
            <a:off x="7280384" y="6947094"/>
            <a:ext cx="351475" cy="351475"/>
          </a:xfrm>
          <a:prstGeom prst="ellipse">
            <a:avLst/>
          </a:prstGeom>
          <a:no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1BBA78A7-EA5C-4528-B292-8D0ED2CC080F}"/>
              </a:ext>
            </a:extLst>
          </p:cNvPr>
          <p:cNvSpPr/>
          <p:nvPr userDrawn="1"/>
        </p:nvSpPr>
        <p:spPr>
          <a:xfrm>
            <a:off x="496884" y="6692029"/>
            <a:ext cx="1361413" cy="481630"/>
          </a:xfrm>
          <a:prstGeom prst="rect">
            <a:avLst/>
          </a:prstGeom>
          <a:solidFill>
            <a:srgbClr val="E852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
            <a:r>
              <a:rPr lang="en-US" sz="1600" dirty="0">
                <a:latin typeface="Roboto Medium" panose="02000000000000000000" pitchFamily="2" charset="0"/>
                <a:ea typeface="Roboto Medium" panose="02000000000000000000" pitchFamily="2" charset="0"/>
                <a:cs typeface="Roboto" panose="02000000000000000000" pitchFamily="2" charset="0"/>
              </a:rPr>
              <a:t>Learn more</a:t>
            </a:r>
          </a:p>
        </p:txBody>
      </p:sp>
      <p:cxnSp>
        <p:nvCxnSpPr>
          <p:cNvPr id="46" name="Straight Connector 45">
            <a:extLst>
              <a:ext uri="{FF2B5EF4-FFF2-40B4-BE49-F238E27FC236}">
                <a16:creationId xmlns:a16="http://schemas.microsoft.com/office/drawing/2014/main" id="{B00449AD-C956-4953-88F5-75B4D4D78F1C}"/>
              </a:ext>
            </a:extLst>
          </p:cNvPr>
          <p:cNvCxnSpPr>
            <a:cxnSpLocks/>
          </p:cNvCxnSpPr>
          <p:nvPr userDrawn="1"/>
        </p:nvCxnSpPr>
        <p:spPr>
          <a:xfrm>
            <a:off x="488732" y="6576062"/>
            <a:ext cx="1435608" cy="0"/>
          </a:xfrm>
          <a:prstGeom prst="line">
            <a:avLst/>
          </a:prstGeom>
          <a:ln w="28575">
            <a:solidFill>
              <a:srgbClr val="CCEB96"/>
            </a:solidFill>
          </a:ln>
        </p:spPr>
        <p:style>
          <a:lnRef idx="1">
            <a:schemeClr val="accent1"/>
          </a:lnRef>
          <a:fillRef idx="0">
            <a:schemeClr val="accent1"/>
          </a:fillRef>
          <a:effectRef idx="0">
            <a:schemeClr val="accent1"/>
          </a:effectRef>
          <a:fontRef idx="minor">
            <a:schemeClr val="tx1"/>
          </a:fontRef>
        </p:style>
      </p:cxnSp>
      <p:sp>
        <p:nvSpPr>
          <p:cNvPr id="48" name="Text Placeholder 31">
            <a:extLst>
              <a:ext uri="{FF2B5EF4-FFF2-40B4-BE49-F238E27FC236}">
                <a16:creationId xmlns:a16="http://schemas.microsoft.com/office/drawing/2014/main" id="{85A0F794-8554-4093-AC30-EA2CCCEBB65A}"/>
              </a:ext>
            </a:extLst>
          </p:cNvPr>
          <p:cNvSpPr txBox="1">
            <a:spLocks/>
          </p:cNvSpPr>
          <p:nvPr userDrawn="1"/>
        </p:nvSpPr>
        <p:spPr>
          <a:xfrm>
            <a:off x="3602502" y="7228237"/>
            <a:ext cx="3063769" cy="578575"/>
          </a:xfrm>
          <a:prstGeom prst="rect">
            <a:avLst/>
          </a:prstGeom>
        </p:spPr>
        <p:txBody>
          <a:bodyPr numCol="1"/>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90000"/>
              </a:lnSpc>
              <a:spcBef>
                <a:spcPts val="825"/>
              </a:spcBef>
            </a:pPr>
            <a:r>
              <a:rPr lang="en-US" sz="1200" dirty="0">
                <a:latin typeface="Roboto Medium" panose="02000000000000000000" pitchFamily="2" charset="0"/>
                <a:ea typeface="Roboto Medium" panose="02000000000000000000" pitchFamily="2" charset="0"/>
              </a:rPr>
              <a:t>For help with your annual review form, find free in-person or virtual help from trained assisters near you</a:t>
            </a:r>
          </a:p>
        </p:txBody>
      </p:sp>
      <p:sp>
        <p:nvSpPr>
          <p:cNvPr id="49" name="Text Placeholder 16">
            <a:extLst>
              <a:ext uri="{FF2B5EF4-FFF2-40B4-BE49-F238E27FC236}">
                <a16:creationId xmlns:a16="http://schemas.microsoft.com/office/drawing/2014/main" id="{DEE3BB82-5694-4717-A7FA-F2553823F48B}"/>
              </a:ext>
            </a:extLst>
          </p:cNvPr>
          <p:cNvSpPr>
            <a:spLocks noGrp="1"/>
          </p:cNvSpPr>
          <p:nvPr>
            <p:ph type="body" sz="quarter" idx="19" hasCustomPrompt="1"/>
          </p:nvPr>
        </p:nvSpPr>
        <p:spPr>
          <a:xfrm>
            <a:off x="4816085" y="8523086"/>
            <a:ext cx="2027253" cy="244441"/>
          </a:xfrm>
          <a:prstGeom prst="rect">
            <a:avLst/>
          </a:prstGeom>
        </p:spPr>
        <p:txBody>
          <a:bodyPr/>
          <a:lstStyle>
            <a:lvl1pPr marL="0" indent="0">
              <a:buNone/>
              <a:defRPr sz="1200" b="0">
                <a:solidFill>
                  <a:schemeClr val="tx1"/>
                </a:solidFill>
              </a:defRPr>
            </a:lvl1pPr>
          </a:lstStyle>
          <a:p>
            <a:pPr lvl="0"/>
            <a:r>
              <a:rPr lang="en-US" dirty="0"/>
              <a:t>[Insert phone number here]</a:t>
            </a:r>
          </a:p>
        </p:txBody>
      </p:sp>
      <p:sp>
        <p:nvSpPr>
          <p:cNvPr id="50" name="Title 1">
            <a:extLst>
              <a:ext uri="{FF2B5EF4-FFF2-40B4-BE49-F238E27FC236}">
                <a16:creationId xmlns:a16="http://schemas.microsoft.com/office/drawing/2014/main" id="{77B7022F-280F-44DB-87B1-813FBD53C4C0}"/>
              </a:ext>
            </a:extLst>
          </p:cNvPr>
          <p:cNvSpPr txBox="1">
            <a:spLocks/>
          </p:cNvSpPr>
          <p:nvPr userDrawn="1"/>
        </p:nvSpPr>
        <p:spPr>
          <a:xfrm>
            <a:off x="4075004" y="7960445"/>
            <a:ext cx="2768334" cy="244440"/>
          </a:xfrm>
          <a:prstGeom prst="rect">
            <a:avLst/>
          </a:prstGeom>
        </p:spPr>
        <p:txBody>
          <a:bodyPr vert="horz" lIns="80682" tIns="40341" rIns="80682" bIns="40341" rtlCol="0" anchor="t">
            <a:noAutofit/>
          </a:bodyPr>
          <a:lstStyle>
            <a:lvl1pPr algn="ctr" defTabSz="777240" rtl="0" eaLnBrk="1" latinLnBrk="0" hangingPunct="1">
              <a:lnSpc>
                <a:spcPct val="90000"/>
              </a:lnSpc>
              <a:spcBef>
                <a:spcPct val="0"/>
              </a:spcBef>
              <a:buNone/>
              <a:defRPr sz="5100" kern="1200">
                <a:solidFill>
                  <a:schemeClr val="tx1"/>
                </a:solidFill>
                <a:latin typeface="+mj-lt"/>
                <a:ea typeface="+mj-ea"/>
                <a:cs typeface="+mj-cs"/>
              </a:defRPr>
            </a:lvl1pPr>
          </a:lstStyle>
          <a:p>
            <a:pPr algn="l">
              <a:lnSpc>
                <a:spcPct val="100000"/>
              </a:lnSpc>
            </a:pPr>
            <a:r>
              <a:rPr lang="en-US" sz="1200" b="0" i="0" kern="1200" dirty="0">
                <a:solidFill>
                  <a:schemeClr val="tx1"/>
                </a:solidFill>
                <a:effectLst/>
                <a:latin typeface="+mj-lt"/>
                <a:ea typeface="+mj-ea"/>
                <a:cs typeface="+mj-cs"/>
              </a:rPr>
              <a:t>Visit</a:t>
            </a:r>
            <a:endParaRPr lang="en-US" sz="1200" dirty="0"/>
          </a:p>
        </p:txBody>
      </p:sp>
      <p:sp>
        <p:nvSpPr>
          <p:cNvPr id="51" name="Title 1">
            <a:extLst>
              <a:ext uri="{FF2B5EF4-FFF2-40B4-BE49-F238E27FC236}">
                <a16:creationId xmlns:a16="http://schemas.microsoft.com/office/drawing/2014/main" id="{6AB31020-2F81-4519-8E63-DEAE9CB11268}"/>
              </a:ext>
            </a:extLst>
          </p:cNvPr>
          <p:cNvSpPr txBox="1">
            <a:spLocks/>
          </p:cNvSpPr>
          <p:nvPr userDrawn="1"/>
        </p:nvSpPr>
        <p:spPr>
          <a:xfrm>
            <a:off x="4093260" y="8519396"/>
            <a:ext cx="2213672" cy="260465"/>
          </a:xfrm>
          <a:prstGeom prst="rect">
            <a:avLst/>
          </a:prstGeom>
        </p:spPr>
        <p:txBody>
          <a:bodyPr vert="horz" lIns="80682" tIns="40341" rIns="80682" bIns="40341" rtlCol="0" anchor="t">
            <a:noAutofit/>
          </a:bodyPr>
          <a:lstStyle>
            <a:lvl1pPr algn="ctr" defTabSz="777240" rtl="0" eaLnBrk="1" latinLnBrk="0" hangingPunct="1">
              <a:lnSpc>
                <a:spcPct val="90000"/>
              </a:lnSpc>
              <a:spcBef>
                <a:spcPct val="0"/>
              </a:spcBef>
              <a:buNone/>
              <a:defRPr sz="5100" kern="1200">
                <a:solidFill>
                  <a:schemeClr val="tx1"/>
                </a:solidFill>
                <a:latin typeface="+mj-lt"/>
                <a:ea typeface="+mj-ea"/>
                <a:cs typeface="+mj-cs"/>
              </a:defRPr>
            </a:lvl1pPr>
          </a:lstStyle>
          <a:p>
            <a:pPr algn="l">
              <a:lnSpc>
                <a:spcPct val="100000"/>
              </a:lnSpc>
            </a:pPr>
            <a:r>
              <a:rPr lang="en-US" sz="1200" dirty="0"/>
              <a:t>Call us at</a:t>
            </a:r>
          </a:p>
        </p:txBody>
      </p:sp>
      <p:pic>
        <p:nvPicPr>
          <p:cNvPr id="52" name="Picture 51">
            <a:extLst>
              <a:ext uri="{FF2B5EF4-FFF2-40B4-BE49-F238E27FC236}">
                <a16:creationId xmlns:a16="http://schemas.microsoft.com/office/drawing/2014/main" id="{4CB4A08E-F193-4E26-B7B7-8A7C2FA90F8E}"/>
              </a:ext>
            </a:extLst>
          </p:cNvPr>
          <p:cNvPicPr>
            <a:picLocks/>
          </p:cNvPicPr>
          <p:nvPr userDrawn="1"/>
        </p:nvPicPr>
        <p:blipFill rotWithShape="1">
          <a:blip r:embed="rId2"/>
          <a:srcRect l="20963" r="19117"/>
          <a:stretch/>
        </p:blipFill>
        <p:spPr>
          <a:xfrm>
            <a:off x="3722598" y="8380563"/>
            <a:ext cx="329864" cy="567192"/>
          </a:xfrm>
          <a:prstGeom prst="rect">
            <a:avLst/>
          </a:prstGeom>
        </p:spPr>
      </p:pic>
      <p:pic>
        <p:nvPicPr>
          <p:cNvPr id="53" name="Picture 52">
            <a:extLst>
              <a:ext uri="{FF2B5EF4-FFF2-40B4-BE49-F238E27FC236}">
                <a16:creationId xmlns:a16="http://schemas.microsoft.com/office/drawing/2014/main" id="{7ECBF848-9E0C-4A29-9709-63406CFF82CD}"/>
              </a:ext>
            </a:extLst>
          </p:cNvPr>
          <p:cNvPicPr>
            <a:picLocks/>
          </p:cNvPicPr>
          <p:nvPr userDrawn="1"/>
        </p:nvPicPr>
        <p:blipFill>
          <a:blip r:embed="rId3"/>
          <a:stretch>
            <a:fillRect/>
          </a:stretch>
        </p:blipFill>
        <p:spPr>
          <a:xfrm>
            <a:off x="3665399" y="7871325"/>
            <a:ext cx="423138" cy="432428"/>
          </a:xfrm>
          <a:prstGeom prst="rect">
            <a:avLst/>
          </a:prstGeom>
        </p:spPr>
      </p:pic>
      <p:sp>
        <p:nvSpPr>
          <p:cNvPr id="32" name="Text Placeholder 31">
            <a:extLst>
              <a:ext uri="{FF2B5EF4-FFF2-40B4-BE49-F238E27FC236}">
                <a16:creationId xmlns:a16="http://schemas.microsoft.com/office/drawing/2014/main" id="{08554444-6BD7-7C48-88A5-8B6231F46194}"/>
              </a:ext>
            </a:extLst>
          </p:cNvPr>
          <p:cNvSpPr txBox="1">
            <a:spLocks/>
          </p:cNvSpPr>
          <p:nvPr userDrawn="1"/>
        </p:nvSpPr>
        <p:spPr>
          <a:xfrm>
            <a:off x="658709" y="5393722"/>
            <a:ext cx="6302529" cy="1120155"/>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pPr>
            <a:r>
              <a:rPr lang="en-US" sz="1200" dirty="0"/>
              <a:t>If you don’t return the form by the due date, the FSD will send you a letter to complete it. You will only have </a:t>
            </a:r>
            <a:r>
              <a:rPr lang="en-US" sz="1200" b="1" dirty="0"/>
              <a:t>10 days </a:t>
            </a:r>
            <a:r>
              <a:rPr lang="en-US" sz="1200" dirty="0"/>
              <a:t>to fill out, sign, and return it to the FSD. If you don’t, your MO HealthNet plan will end.</a:t>
            </a:r>
          </a:p>
          <a:p>
            <a:pPr>
              <a:lnSpc>
                <a:spcPct val="100000"/>
              </a:lnSpc>
            </a:pPr>
            <a:r>
              <a:rPr lang="en-US" sz="1200" dirty="0"/>
              <a:t>If your MO HealthNet plan ends because you didn’t reply, call the FSD at </a:t>
            </a:r>
            <a:r>
              <a:rPr lang="en-US" sz="1200" b="1" dirty="0"/>
              <a:t>1-855-373-4636 </a:t>
            </a:r>
            <a:r>
              <a:rPr lang="en-US" sz="1200" dirty="0"/>
              <a:t>to see if you can still send the information and possibly get your coverage back.</a:t>
            </a:r>
          </a:p>
        </p:txBody>
      </p:sp>
      <p:sp>
        <p:nvSpPr>
          <p:cNvPr id="34" name="Text Placeholder 28">
            <a:extLst>
              <a:ext uri="{FF2B5EF4-FFF2-40B4-BE49-F238E27FC236}">
                <a16:creationId xmlns:a16="http://schemas.microsoft.com/office/drawing/2014/main" id="{19FA802F-31E1-FC46-9677-15511E2B6DF8}"/>
              </a:ext>
            </a:extLst>
          </p:cNvPr>
          <p:cNvSpPr txBox="1">
            <a:spLocks/>
          </p:cNvSpPr>
          <p:nvPr userDrawn="1"/>
        </p:nvSpPr>
        <p:spPr>
          <a:xfrm>
            <a:off x="654424" y="5104177"/>
            <a:ext cx="5716879" cy="371475"/>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2400" b="0" kern="1200" baseline="0">
                <a:solidFill>
                  <a:srgbClr val="82931D"/>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en-US" sz="1750" dirty="0">
                <a:solidFill>
                  <a:srgbClr val="E85270"/>
                </a:solidFill>
                <a:latin typeface="Roboto Medium" panose="02000000000000000000" pitchFamily="2" charset="0"/>
                <a:ea typeface="Roboto Medium" panose="02000000000000000000" pitchFamily="2" charset="0"/>
              </a:rPr>
              <a:t>What if I don’t return the form by the due date?</a:t>
            </a:r>
          </a:p>
        </p:txBody>
      </p:sp>
      <p:sp>
        <p:nvSpPr>
          <p:cNvPr id="24" name="Text Placeholder 16">
            <a:extLst>
              <a:ext uri="{FF2B5EF4-FFF2-40B4-BE49-F238E27FC236}">
                <a16:creationId xmlns:a16="http://schemas.microsoft.com/office/drawing/2014/main" id="{B3B4B843-75A1-4CFF-8133-B834240CD7B1}"/>
              </a:ext>
            </a:extLst>
          </p:cNvPr>
          <p:cNvSpPr>
            <a:spLocks noGrp="1"/>
          </p:cNvSpPr>
          <p:nvPr>
            <p:ph type="body" sz="quarter" idx="20" hasCustomPrompt="1"/>
          </p:nvPr>
        </p:nvSpPr>
        <p:spPr>
          <a:xfrm>
            <a:off x="4498142" y="7958320"/>
            <a:ext cx="2027253" cy="244441"/>
          </a:xfrm>
          <a:prstGeom prst="rect">
            <a:avLst/>
          </a:prstGeom>
        </p:spPr>
        <p:txBody>
          <a:bodyPr/>
          <a:lstStyle>
            <a:lvl1pPr marL="0" indent="0">
              <a:buNone/>
              <a:defRPr sz="1200" b="0">
                <a:solidFill>
                  <a:schemeClr val="tx1"/>
                </a:solidFill>
              </a:defRPr>
            </a:lvl1pPr>
          </a:lstStyle>
          <a:p>
            <a:pPr lvl="0"/>
            <a:r>
              <a:rPr lang="en-US" dirty="0"/>
              <a:t>[Insert website here]</a:t>
            </a:r>
          </a:p>
        </p:txBody>
      </p:sp>
      <p:sp>
        <p:nvSpPr>
          <p:cNvPr id="28" name="Rectangle 27">
            <a:extLst>
              <a:ext uri="{FF2B5EF4-FFF2-40B4-BE49-F238E27FC236}">
                <a16:creationId xmlns:a16="http://schemas.microsoft.com/office/drawing/2014/main" id="{259F43DB-0D44-45BF-BFD5-48999F32F896}"/>
              </a:ext>
            </a:extLst>
          </p:cNvPr>
          <p:cNvSpPr/>
          <p:nvPr userDrawn="1"/>
        </p:nvSpPr>
        <p:spPr>
          <a:xfrm>
            <a:off x="962443" y="368279"/>
            <a:ext cx="4388068" cy="3076805"/>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1CDEFDA3-9E13-4CB6-80F2-B5A0EC2C5573}"/>
              </a:ext>
            </a:extLst>
          </p:cNvPr>
          <p:cNvSpPr txBox="1"/>
          <p:nvPr userDrawn="1"/>
        </p:nvSpPr>
        <p:spPr>
          <a:xfrm>
            <a:off x="1047477" y="464641"/>
            <a:ext cx="4174922" cy="2954655"/>
          </a:xfrm>
          <a:prstGeom prst="rect">
            <a:avLst/>
          </a:prstGeom>
          <a:noFill/>
        </p:spPr>
        <p:txBody>
          <a:bodyPr wrap="square" rtlCol="0">
            <a:spAutoFit/>
          </a:bodyPr>
          <a:lstStyle/>
          <a:p>
            <a:r>
              <a:rPr lang="en-US" sz="800" dirty="0"/>
              <a:t>Missouri Family Support Division</a:t>
            </a:r>
          </a:p>
          <a:p>
            <a:r>
              <a:rPr lang="en-US" sz="800" dirty="0"/>
              <a:t>PO Box 2700</a:t>
            </a:r>
          </a:p>
          <a:p>
            <a:r>
              <a:rPr lang="en-US" sz="800" dirty="0"/>
              <a:t>Jefferson City, MO 65102</a:t>
            </a:r>
          </a:p>
          <a:p>
            <a:endParaRPr lang="en-US" sz="800" dirty="0"/>
          </a:p>
          <a:p>
            <a:r>
              <a:rPr lang="en-US" sz="800" dirty="0"/>
              <a:t>November 6, 2021</a:t>
            </a:r>
          </a:p>
          <a:p>
            <a:endParaRPr lang="en-US" sz="800" dirty="0"/>
          </a:p>
          <a:p>
            <a:r>
              <a:rPr lang="en-US" sz="800" dirty="0"/>
              <a:t>First and last name</a:t>
            </a:r>
          </a:p>
          <a:p>
            <a:r>
              <a:rPr lang="en-US" sz="800" dirty="0"/>
              <a:t>123 Smith Street</a:t>
            </a:r>
          </a:p>
          <a:p>
            <a:r>
              <a:rPr lang="en-US" sz="800" dirty="0"/>
              <a:t>Jefferson City, MO 65101		DCN 12345678</a:t>
            </a:r>
          </a:p>
          <a:p>
            <a:endParaRPr lang="en-US" sz="800" dirty="0"/>
          </a:p>
          <a:p>
            <a:endParaRPr lang="en-US" sz="800" dirty="0"/>
          </a:p>
          <a:p>
            <a:r>
              <a:rPr lang="en-US" sz="1000" b="1" dirty="0"/>
              <a:t>MO HealthNet Review Form</a:t>
            </a:r>
            <a:r>
              <a:rPr lang="en-US" sz="800" dirty="0"/>
              <a:t>		Date</a:t>
            </a:r>
          </a:p>
          <a:p>
            <a:endParaRPr lang="en-US" sz="800" dirty="0"/>
          </a:p>
          <a:p>
            <a:r>
              <a:rPr lang="en-US" sz="800" dirty="0"/>
              <a:t>IMPORTANT! Return this form by [due date] to the address listed below. FSD will review it and call or send you a letter if more information is needed. If you do not return this form your MO HealthNet coverage will end.</a:t>
            </a:r>
          </a:p>
          <a:p>
            <a:endParaRPr lang="en-US" sz="800" dirty="0"/>
          </a:p>
          <a:p>
            <a:r>
              <a:rPr lang="en-US" sz="800" dirty="0"/>
              <a:t>Jefferson City Processing Center</a:t>
            </a:r>
          </a:p>
          <a:p>
            <a:r>
              <a:rPr lang="en-US" sz="800" dirty="0"/>
              <a:t>PO Box 2700</a:t>
            </a:r>
          </a:p>
          <a:p>
            <a:r>
              <a:rPr lang="en-US" sz="800" dirty="0"/>
              <a:t>Jefferson City, MO 65102</a:t>
            </a:r>
          </a:p>
          <a:p>
            <a:endParaRPr lang="en-US" sz="800" dirty="0"/>
          </a:p>
          <a:p>
            <a:r>
              <a:rPr lang="en-US" sz="800" dirty="0"/>
              <a:t>Family Support Division must review information for everyone who has MO HealthNet, at least once a year. We need to complete the review to determine if you or your family</a:t>
            </a:r>
          </a:p>
        </p:txBody>
      </p:sp>
      <p:sp>
        <p:nvSpPr>
          <p:cNvPr id="30" name="Rectangle 29">
            <a:extLst>
              <a:ext uri="{FF2B5EF4-FFF2-40B4-BE49-F238E27FC236}">
                <a16:creationId xmlns:a16="http://schemas.microsoft.com/office/drawing/2014/main" id="{E679DCD9-7285-4627-AAFC-9730EF050826}"/>
              </a:ext>
            </a:extLst>
          </p:cNvPr>
          <p:cNvSpPr/>
          <p:nvPr userDrawn="1"/>
        </p:nvSpPr>
        <p:spPr>
          <a:xfrm>
            <a:off x="1067598" y="1786532"/>
            <a:ext cx="4174922" cy="1658552"/>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1" name="Straight Connector 30">
            <a:extLst>
              <a:ext uri="{FF2B5EF4-FFF2-40B4-BE49-F238E27FC236}">
                <a16:creationId xmlns:a16="http://schemas.microsoft.com/office/drawing/2014/main" id="{737E3470-DD62-458A-8CD2-6CEAB99DDE40}"/>
              </a:ext>
            </a:extLst>
          </p:cNvPr>
          <p:cNvCxnSpPr/>
          <p:nvPr userDrawn="1"/>
        </p:nvCxnSpPr>
        <p:spPr>
          <a:xfrm>
            <a:off x="1067598" y="2057281"/>
            <a:ext cx="4174922"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33" name="Picture 32">
            <a:extLst>
              <a:ext uri="{FF2B5EF4-FFF2-40B4-BE49-F238E27FC236}">
                <a16:creationId xmlns:a16="http://schemas.microsoft.com/office/drawing/2014/main" id="{FEC9B921-17BF-4AC4-AEA3-6A420E66C27C}"/>
              </a:ext>
            </a:extLst>
          </p:cNvPr>
          <p:cNvPicPr>
            <a:picLocks noChangeAspect="1"/>
          </p:cNvPicPr>
          <p:nvPr userDrawn="1"/>
        </p:nvPicPr>
        <p:blipFill>
          <a:blip r:embed="rId4"/>
          <a:stretch>
            <a:fillRect/>
          </a:stretch>
        </p:blipFill>
        <p:spPr>
          <a:xfrm>
            <a:off x="2901397" y="793142"/>
            <a:ext cx="1472345" cy="422499"/>
          </a:xfrm>
          <a:prstGeom prst="rect">
            <a:avLst/>
          </a:prstGeom>
        </p:spPr>
      </p:pic>
      <p:sp>
        <p:nvSpPr>
          <p:cNvPr id="25" name="Rectangle 24">
            <a:extLst>
              <a:ext uri="{FF2B5EF4-FFF2-40B4-BE49-F238E27FC236}">
                <a16:creationId xmlns:a16="http://schemas.microsoft.com/office/drawing/2014/main" id="{F1B03B98-4775-49B6-B329-C23604160BFC}"/>
              </a:ext>
            </a:extLst>
          </p:cNvPr>
          <p:cNvSpPr/>
          <p:nvPr userDrawn="1"/>
        </p:nvSpPr>
        <p:spPr>
          <a:xfrm>
            <a:off x="959100" y="375481"/>
            <a:ext cx="4388068" cy="3086998"/>
          </a:xfrm>
          <a:prstGeom prst="rect">
            <a:avLst/>
          </a:prstGeom>
          <a:solidFill>
            <a:srgbClr val="FFFF00">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Isosceles Triangle 25">
            <a:extLst>
              <a:ext uri="{FF2B5EF4-FFF2-40B4-BE49-F238E27FC236}">
                <a16:creationId xmlns:a16="http://schemas.microsoft.com/office/drawing/2014/main" id="{131FFA20-1F43-4616-8E1A-98278C1ECDE1}"/>
              </a:ext>
            </a:extLst>
          </p:cNvPr>
          <p:cNvSpPr/>
          <p:nvPr userDrawn="1"/>
        </p:nvSpPr>
        <p:spPr>
          <a:xfrm rot="774525" flipV="1">
            <a:off x="5057562" y="892244"/>
            <a:ext cx="1200699" cy="2582302"/>
          </a:xfrm>
          <a:prstGeom prst="triangle">
            <a:avLst/>
          </a:prstGeom>
          <a:solidFill>
            <a:srgbClr val="FFF07D">
              <a:alpha val="92000"/>
            </a:srgbClr>
          </a:solidFill>
          <a:ln>
            <a:solidFill>
              <a:schemeClr val="tx1">
                <a:lumMod val="50000"/>
                <a:lumOff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662550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userDrawn="1"/>
        </p:nvSpPr>
        <p:spPr>
          <a:xfrm>
            <a:off x="527142" y="9134445"/>
            <a:ext cx="2984500" cy="415498"/>
          </a:xfrm>
          <a:prstGeom prst="rect">
            <a:avLst/>
          </a:prstGeom>
          <a:noFill/>
        </p:spPr>
        <p:txBody>
          <a:bodyPr wrap="square" rtlCol="0">
            <a:spAutoFit/>
          </a:bodyPr>
          <a:lstStyle/>
          <a:p>
            <a:pPr algn="l"/>
            <a:r>
              <a:rPr lang="en-US" sz="1050" dirty="0">
                <a:latin typeface="Arial" panose="020B0604020202020204" pitchFamily="34" charset="0"/>
                <a:cs typeface="Arial" panose="020B0604020202020204" pitchFamily="34" charset="0"/>
              </a:rPr>
              <a:t>Powered by </a:t>
            </a:r>
          </a:p>
          <a:p>
            <a:pPr algn="l"/>
            <a:r>
              <a:rPr lang="en-US" sz="1050" b="1" dirty="0">
                <a:latin typeface="Arial" panose="020B0604020202020204" pitchFamily="34" charset="0"/>
                <a:cs typeface="Arial" panose="020B0604020202020204" pitchFamily="34" charset="0"/>
              </a:rPr>
              <a:t>Missouri Foundation for Health</a:t>
            </a:r>
          </a:p>
        </p:txBody>
      </p:sp>
      <p:cxnSp>
        <p:nvCxnSpPr>
          <p:cNvPr id="4" name="Straight Connector 3">
            <a:extLst>
              <a:ext uri="{FF2B5EF4-FFF2-40B4-BE49-F238E27FC236}">
                <a16:creationId xmlns:a16="http://schemas.microsoft.com/office/drawing/2014/main" id="{02ED5675-C26B-428C-82AE-6EE96768BE01}"/>
              </a:ext>
            </a:extLst>
          </p:cNvPr>
          <p:cNvCxnSpPr/>
          <p:nvPr userDrawn="1"/>
        </p:nvCxnSpPr>
        <p:spPr>
          <a:xfrm>
            <a:off x="2964287" y="9229090"/>
            <a:ext cx="0" cy="30480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2593180"/>
      </p:ext>
    </p:extLst>
  </p:cSld>
  <p:clrMap bg1="lt1" tx1="dk1" bg2="lt2" tx2="dk2" accent1="accent1" accent2="accent2" accent3="accent3" accent4="accent4" accent5="accent5" accent6="accent6" hlink="hlink" folHlink="folHlink"/>
  <p:sldLayoutIdLst>
    <p:sldLayoutId id="2147483676" r:id="rId1"/>
    <p:sldLayoutId id="2147483677" r:id="rId2"/>
  </p:sldLayoutIdLst>
  <p:txStyles>
    <p:titleStyle>
      <a:lvl1pPr algn="l" defTabSz="754380" rtl="0" eaLnBrk="1" latinLnBrk="0" hangingPunct="1">
        <a:lnSpc>
          <a:spcPct val="90000"/>
        </a:lnSpc>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ts val="825"/>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E6B50DAE-CDD3-4ED6-A7D3-77F008640119}"/>
              </a:ext>
            </a:extLst>
          </p:cNvPr>
          <p:cNvSpPr>
            <a:spLocks noGrp="1"/>
          </p:cNvSpPr>
          <p:nvPr>
            <p:ph type="pic" sz="quarter" idx="18"/>
          </p:nvPr>
        </p:nvSpPr>
        <p:spPr/>
      </p:sp>
      <p:sp>
        <p:nvSpPr>
          <p:cNvPr id="3" name="Picture Placeholder 2">
            <a:extLst>
              <a:ext uri="{FF2B5EF4-FFF2-40B4-BE49-F238E27FC236}">
                <a16:creationId xmlns:a16="http://schemas.microsoft.com/office/drawing/2014/main" id="{FEBA6EB4-5F70-433B-9A1E-B8E8F3B8DC2E}"/>
              </a:ext>
            </a:extLst>
          </p:cNvPr>
          <p:cNvSpPr>
            <a:spLocks noGrp="1"/>
          </p:cNvSpPr>
          <p:nvPr>
            <p:ph type="pic" sz="quarter" idx="10"/>
          </p:nvPr>
        </p:nvSpPr>
        <p:spPr/>
      </p:sp>
      <p:sp>
        <p:nvSpPr>
          <p:cNvPr id="4" name="Picture Placeholder 3">
            <a:extLst>
              <a:ext uri="{FF2B5EF4-FFF2-40B4-BE49-F238E27FC236}">
                <a16:creationId xmlns:a16="http://schemas.microsoft.com/office/drawing/2014/main" id="{BA17C631-717F-4259-899D-6767DA5724BC}"/>
              </a:ext>
            </a:extLst>
          </p:cNvPr>
          <p:cNvSpPr>
            <a:spLocks noGrp="1"/>
          </p:cNvSpPr>
          <p:nvPr>
            <p:ph type="pic" sz="quarter" idx="11"/>
          </p:nvPr>
        </p:nvSpPr>
        <p:spPr/>
      </p:sp>
    </p:spTree>
    <p:extLst>
      <p:ext uri="{BB962C8B-B14F-4D97-AF65-F5344CB8AC3E}">
        <p14:creationId xmlns:p14="http://schemas.microsoft.com/office/powerpoint/2010/main" val="1955203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B2AD2C6-9647-4052-AB28-8389489450B8}"/>
              </a:ext>
            </a:extLst>
          </p:cNvPr>
          <p:cNvSpPr>
            <a:spLocks noGrp="1"/>
          </p:cNvSpPr>
          <p:nvPr>
            <p:ph type="pic" sz="quarter" idx="10"/>
          </p:nvPr>
        </p:nvSpPr>
        <p:spPr/>
      </p:sp>
      <p:sp>
        <p:nvSpPr>
          <p:cNvPr id="6" name="Picture Placeholder 5">
            <a:extLst>
              <a:ext uri="{FF2B5EF4-FFF2-40B4-BE49-F238E27FC236}">
                <a16:creationId xmlns:a16="http://schemas.microsoft.com/office/drawing/2014/main" id="{781BC200-EFB7-493A-B2E7-ADBC6CC44EF6}"/>
              </a:ext>
            </a:extLst>
          </p:cNvPr>
          <p:cNvSpPr>
            <a:spLocks noGrp="1"/>
          </p:cNvSpPr>
          <p:nvPr>
            <p:ph type="pic" sz="quarter" idx="11"/>
          </p:nvPr>
        </p:nvSpPr>
        <p:spPr/>
      </p:sp>
      <p:sp>
        <p:nvSpPr>
          <p:cNvPr id="7" name="Text Placeholder 6">
            <a:extLst>
              <a:ext uri="{FF2B5EF4-FFF2-40B4-BE49-F238E27FC236}">
                <a16:creationId xmlns:a16="http://schemas.microsoft.com/office/drawing/2014/main" id="{DA53E90F-074E-4F3C-8782-A07B5BAF9D48}"/>
              </a:ext>
            </a:extLst>
          </p:cNvPr>
          <p:cNvSpPr>
            <a:spLocks noGrp="1"/>
          </p:cNvSpPr>
          <p:nvPr>
            <p:ph type="body" sz="quarter" idx="19"/>
          </p:nvPr>
        </p:nvSpPr>
        <p:spPr/>
        <p:txBody>
          <a:bodyPr/>
          <a:lstStyle/>
          <a:p>
            <a:endParaRPr lang="en-US" dirty="0"/>
          </a:p>
        </p:txBody>
      </p:sp>
      <p:sp>
        <p:nvSpPr>
          <p:cNvPr id="8" name="Text Placeholder 7">
            <a:extLst>
              <a:ext uri="{FF2B5EF4-FFF2-40B4-BE49-F238E27FC236}">
                <a16:creationId xmlns:a16="http://schemas.microsoft.com/office/drawing/2014/main" id="{EC3B67F0-CE0E-446E-8BF7-7528DC2F22FF}"/>
              </a:ext>
            </a:extLst>
          </p:cNvPr>
          <p:cNvSpPr>
            <a:spLocks noGrp="1"/>
          </p:cNvSpPr>
          <p:nvPr>
            <p:ph type="body" sz="quarter" idx="20"/>
          </p:nvPr>
        </p:nvSpPr>
        <p:spPr/>
        <p:txBody>
          <a:bodyPr/>
          <a:lstStyle/>
          <a:p>
            <a:endParaRPr lang="en-US" dirty="0"/>
          </a:p>
        </p:txBody>
      </p:sp>
    </p:spTree>
    <p:extLst>
      <p:ext uri="{BB962C8B-B14F-4D97-AF65-F5344CB8AC3E}">
        <p14:creationId xmlns:p14="http://schemas.microsoft.com/office/powerpoint/2010/main" val="592572203"/>
      </p:ext>
    </p:extLst>
  </p:cSld>
  <p:clrMapOvr>
    <a:masterClrMapping/>
  </p:clrMapOvr>
</p:sld>
</file>

<file path=ppt/theme/theme1.xml><?xml version="1.0" encoding="utf-8"?>
<a:theme xmlns:a="http://schemas.openxmlformats.org/drawingml/2006/main" name="Office Theme">
  <a:themeElements>
    <a:clrScheme name="Template theme colors">
      <a:dk1>
        <a:srgbClr val="000000"/>
      </a:dk1>
      <a:lt1>
        <a:sysClr val="window" lastClr="FFFFFF"/>
      </a:lt1>
      <a:dk2>
        <a:srgbClr val="545454"/>
      </a:dk2>
      <a:lt2>
        <a:srgbClr val="FFFFFF"/>
      </a:lt2>
      <a:accent1>
        <a:srgbClr val="6BC2BF"/>
      </a:accent1>
      <a:accent2>
        <a:srgbClr val="BFD730"/>
      </a:accent2>
      <a:accent3>
        <a:srgbClr val="FBC12C"/>
      </a:accent3>
      <a:accent4>
        <a:srgbClr val="198F8F"/>
      </a:accent4>
      <a:accent5>
        <a:srgbClr val="82931D"/>
      </a:accent5>
      <a:accent6>
        <a:srgbClr val="E2AC00"/>
      </a:accent6>
      <a:hlink>
        <a:srgbClr val="198F8F"/>
      </a:hlink>
      <a:folHlink>
        <a:srgbClr val="82931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2">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0E1E7FFF-7BC7-42B0-B2BE-684B82646AAD}">
  <we:reference id="wa104381063" version="1.0.0.1" store="en-001" storeType="OMEX"/>
  <we:alternateReferences>
    <we:reference id="WA104381063" version="1.0.0.1" store=""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AE06EB548AA546B718451878B9BCC7" ma:contentTypeVersion="19" ma:contentTypeDescription="Create a new document." ma:contentTypeScope="" ma:versionID="95bf735d4129289c293c0b6b581baa36">
  <xsd:schema xmlns:xsd="http://www.w3.org/2001/XMLSchema" xmlns:xs="http://www.w3.org/2001/XMLSchema" xmlns:p="http://schemas.microsoft.com/office/2006/metadata/properties" xmlns:ns1="http://schemas.microsoft.com/sharepoint/v3" xmlns:ns2="d6ae5b8f-0881-466d-be1e-dbd07d215ad7" xmlns:ns3="313f482b-4bc7-412f-883f-0a8208fa9dc7" targetNamespace="http://schemas.microsoft.com/office/2006/metadata/properties" ma:root="true" ma:fieldsID="f4ed953838653682eeca6a955f3bae22" ns1:_="" ns2:_="" ns3:_="">
    <xsd:import namespace="http://schemas.microsoft.com/sharepoint/v3"/>
    <xsd:import namespace="d6ae5b8f-0881-466d-be1e-dbd07d215ad7"/>
    <xsd:import namespace="313f482b-4bc7-412f-883f-0a8208fa9dc7"/>
    <xsd:element name="properties">
      <xsd:complexType>
        <xsd:sequence>
          <xsd:element name="documentManagement">
            <xsd:complexType>
              <xsd:all>
                <xsd:element ref="ns2:SharedWithUsers" minOccurs="0"/>
                <xsd:element ref="ns2:SharingHintHash" minOccurs="0"/>
                <xsd:element ref="ns2:SharedWithDetails" minOccurs="0"/>
                <xsd:element ref="ns1:PublishingStartDate" minOccurs="0"/>
                <xsd:element ref="ns1:PublishingExpirationDate"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Date" minOccurs="0"/>
                <xsd:element ref="ns3:MediaServiceOCR" minOccurs="0"/>
                <xsd:element ref="ns3:MediaServiceEventHashCode" minOccurs="0"/>
                <xsd:element ref="ns3:MediaServiceGenerationTime" minOccurs="0"/>
                <xsd:element ref="ns3:_Flow_SignoffStatus"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6ae5b8f-0881-466d-be1e-dbd07d215ad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13f482b-4bc7-412f-883f-0a8208fa9dc7"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Date" ma:index="19" nillable="true" ma:displayName="Date" ma:format="DateOnly" ma:internalName="Date">
      <xsd:simpleType>
        <xsd:restriction base="dms:DateTime"/>
      </xsd:simpleType>
    </xsd:element>
    <xsd:element name="MediaServiceOCR" ma:index="20" nillable="true" ma:displayName="MediaServiceOCR" ma:internalName="MediaServiceOCR" ma:readOnly="true">
      <xsd:simpleType>
        <xsd:restriction base="dms:Note">
          <xsd:maxLength value="255"/>
        </xsd:restriction>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_Flow_SignoffStatus" ma:index="23" nillable="true" ma:displayName="Sign-off status" ma:internalName="Sign_x002d_off_x0020_status">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element name="MediaServiceLocation" ma:index="26" nillable="true" ma:displayName="Location" ma:internalName="MediaServiceLocation" ma:readOnly="true">
      <xsd:simpleType>
        <xsd:restriction base="dms:Text"/>
      </xsd:simpleType>
    </xsd:element>
    <xsd:element name="MediaLengthInSeconds" ma:index="2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313f482b-4bc7-412f-883f-0a8208fa9dc7" xsi:nil="true"/>
    <PublishingExpirationDate xmlns="http://schemas.microsoft.com/sharepoint/v3" xsi:nil="true"/>
    <PublishingStartDate xmlns="http://schemas.microsoft.com/sharepoint/v3" xsi:nil="true"/>
    <Date xmlns="313f482b-4bc7-412f-883f-0a8208fa9dc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929BA4-D237-4E44-9EF1-AA5C38B04D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6ae5b8f-0881-466d-be1e-dbd07d215ad7"/>
    <ds:schemaRef ds:uri="313f482b-4bc7-412f-883f-0a8208fa9d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31B8C9-3361-48F0-8DC3-57AACA067C07}">
  <ds:schemaRefs>
    <ds:schemaRef ds:uri="http://purl.org/dc/dcmitype/"/>
    <ds:schemaRef ds:uri="http://purl.org/dc/elements/1.1/"/>
    <ds:schemaRef ds:uri="http://schemas.microsoft.com/office/2006/metadata/properties"/>
    <ds:schemaRef ds:uri="http://schemas.microsoft.com/office/2006/documentManagement/types"/>
    <ds:schemaRef ds:uri="http://purl.org/dc/terms/"/>
    <ds:schemaRef ds:uri="http://www.w3.org/XML/1998/namespace"/>
    <ds:schemaRef ds:uri="d6ae5b8f-0881-466d-be1e-dbd07d215ad7"/>
    <ds:schemaRef ds:uri="http://schemas.openxmlformats.org/package/2006/metadata/core-properties"/>
    <ds:schemaRef ds:uri="313f482b-4bc7-412f-883f-0a8208fa9dc7"/>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1E7B4F97-D10E-4F71-95A1-EF2B872AEA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1240</TotalTime>
  <Words>0</Words>
  <Application>Microsoft Office PowerPoint</Application>
  <PresentationFormat>Custom</PresentationFormat>
  <Paragraphs>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Roboto Medium</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Candra Johnson</dc:creator>
  <cp:lastModifiedBy>Diane Webb</cp:lastModifiedBy>
  <cp:revision>53</cp:revision>
  <dcterms:created xsi:type="dcterms:W3CDTF">2021-03-25T20:30:11Z</dcterms:created>
  <dcterms:modified xsi:type="dcterms:W3CDTF">2021-12-03T14:56:10Z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0x01010062AE06EB548AA546B718451878B9BCC7</vt:lpwstr>
  </property>
</Properties>
</file>