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6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ra Johnson" initials="CJ" lastIdx="28" clrIdx="0">
    <p:extLst>
      <p:ext uri="{19B8F6BF-5375-455C-9EA6-DF929625EA0E}">
        <p15:presenceInfo xmlns:p15="http://schemas.microsoft.com/office/powerpoint/2012/main" userId="S::cjohnson@healthliteracy.media::60645380-4b5f-45e7-a595-eeef65d4767b" providerId="AD"/>
      </p:ext>
    </p:extLst>
  </p:cmAuthor>
  <p:cmAuthor id="2" name="Lisa Cary" initials="LC" lastIdx="2" clrIdx="1">
    <p:extLst>
      <p:ext uri="{19B8F6BF-5375-455C-9EA6-DF929625EA0E}">
        <p15:presenceInfo xmlns:p15="http://schemas.microsoft.com/office/powerpoint/2012/main" userId="S::lcary@healthliteracy.media::344303b7-d470-4259-90c7-a66056dec358" providerId="AD"/>
      </p:ext>
    </p:extLst>
  </p:cmAuthor>
  <p:cmAuthor id="3" name="Diane Webb" initials="DW" lastIdx="6" clrIdx="2">
    <p:extLst>
      <p:ext uri="{19B8F6BF-5375-455C-9EA6-DF929625EA0E}">
        <p15:presenceInfo xmlns:p15="http://schemas.microsoft.com/office/powerpoint/2012/main" userId="Diane Webb" providerId="None"/>
      </p:ext>
    </p:extLst>
  </p:cmAuthor>
  <p:cmAuthor id="4" name="Daniel Waxler" initials="DW" lastIdx="4" clrIdx="3">
    <p:extLst>
      <p:ext uri="{19B8F6BF-5375-455C-9EA6-DF929625EA0E}">
        <p15:presenceInfo xmlns:p15="http://schemas.microsoft.com/office/powerpoint/2012/main" userId="S::dwaxler@mffh.org::22379d51-02bf-4deb-8bc8-cc92a3fbc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F5F"/>
    <a:srgbClr val="A5DC45"/>
    <a:srgbClr val="F38222"/>
    <a:srgbClr val="E85270"/>
    <a:srgbClr val="BFD730"/>
    <a:srgbClr val="FFFFFF"/>
    <a:srgbClr val="CCEB9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ra Johnson" userId="60645380-4b5f-45e7-a595-eeef65d4767b" providerId="ADAL" clId="{6E47FF3A-E6FE-4BF2-A8F8-452CE6361BFB}"/>
    <pc:docChg chg="undo custSel modSld modMainMaster">
      <pc:chgData name="Candra Johnson" userId="60645380-4b5f-45e7-a595-eeef65d4767b" providerId="ADAL" clId="{6E47FF3A-E6FE-4BF2-A8F8-452CE6361BFB}" dt="2021-10-29T23:28:29.194" v="98" actId="1036"/>
      <pc:docMkLst>
        <pc:docMk/>
      </pc:docMkLst>
      <pc:sldChg chg="addCm delCm modCm">
        <pc:chgData name="Candra Johnson" userId="60645380-4b5f-45e7-a595-eeef65d4767b" providerId="ADAL" clId="{6E47FF3A-E6FE-4BF2-A8F8-452CE6361BFB}" dt="2021-10-29T23:22:35.375" v="44"/>
        <pc:sldMkLst>
          <pc:docMk/>
          <pc:sldMk cId="1363026850" sldId="260"/>
        </pc:sldMkLst>
      </pc:sldChg>
      <pc:sldMasterChg chg="modSldLayout">
        <pc:chgData name="Candra Johnson" userId="60645380-4b5f-45e7-a595-eeef65d4767b" providerId="ADAL" clId="{6E47FF3A-E6FE-4BF2-A8F8-452CE6361BFB}" dt="2021-10-29T23:28:29.194" v="98" actId="1036"/>
        <pc:sldMasterMkLst>
          <pc:docMk/>
          <pc:sldMasterMk cId="2850199313" sldId="2147483696"/>
        </pc:sldMasterMkLst>
        <pc:sldLayoutChg chg="modSp mod">
          <pc:chgData name="Candra Johnson" userId="60645380-4b5f-45e7-a595-eeef65d4767b" providerId="ADAL" clId="{6E47FF3A-E6FE-4BF2-A8F8-452CE6361BFB}" dt="2021-10-29T23:28:29.194" v="98" actId="1036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Candra Johnson" userId="60645380-4b5f-45e7-a595-eeef65d4767b" providerId="ADAL" clId="{6E47FF3A-E6FE-4BF2-A8F8-452CE6361BFB}" dt="2021-10-29T23:26:47.203" v="89" actId="1076"/>
            <ac:spMkLst>
              <pc:docMk/>
              <pc:sldMasterMk cId="2850199313" sldId="2147483696"/>
              <pc:sldLayoutMk cId="290519552" sldId="2147483699"/>
              <ac:spMk id="8" creationId="{7574D3D7-9474-4A23-AA88-74F0228FAAB8}"/>
            </ac:spMkLst>
          </pc:spChg>
          <pc:spChg chg="mod">
            <ac:chgData name="Candra Johnson" userId="60645380-4b5f-45e7-a595-eeef65d4767b" providerId="ADAL" clId="{6E47FF3A-E6FE-4BF2-A8F8-452CE6361BFB}" dt="2021-10-29T23:26:47.203" v="89" actId="1076"/>
            <ac:spMkLst>
              <pc:docMk/>
              <pc:sldMasterMk cId="2850199313" sldId="2147483696"/>
              <pc:sldLayoutMk cId="290519552" sldId="2147483699"/>
              <ac:spMk id="9" creationId="{9162B176-4E80-4E3B-B674-F0ED825C4082}"/>
            </ac:spMkLst>
          </pc:spChg>
          <pc:spChg chg="mod">
            <ac:chgData name="Candra Johnson" userId="60645380-4b5f-45e7-a595-eeef65d4767b" providerId="ADAL" clId="{6E47FF3A-E6FE-4BF2-A8F8-452CE6361BFB}" dt="2021-10-29T23:26:18.001" v="77" actId="948"/>
            <ac:spMkLst>
              <pc:docMk/>
              <pc:sldMasterMk cId="2850199313" sldId="2147483696"/>
              <pc:sldLayoutMk cId="290519552" sldId="2147483699"/>
              <ac:spMk id="24" creationId="{314819F3-C46C-0648-877A-A0B83CD2ABBE}"/>
            </ac:spMkLst>
          </pc:spChg>
          <pc:spChg chg="mod">
            <ac:chgData name="Candra Johnson" userId="60645380-4b5f-45e7-a595-eeef65d4767b" providerId="ADAL" clId="{6E47FF3A-E6FE-4BF2-A8F8-452CE6361BFB}" dt="2021-10-29T23:26:33.407" v="88" actId="14100"/>
            <ac:spMkLst>
              <pc:docMk/>
              <pc:sldMasterMk cId="2850199313" sldId="2147483696"/>
              <pc:sldLayoutMk cId="290519552" sldId="2147483699"/>
              <ac:spMk id="28" creationId="{ED96EAD7-F514-FD4B-80C3-17CE3BF86F38}"/>
            </ac:spMkLst>
          </pc:spChg>
          <pc:spChg chg="mod">
            <ac:chgData name="Candra Johnson" userId="60645380-4b5f-45e7-a595-eeef65d4767b" providerId="ADAL" clId="{6E47FF3A-E6FE-4BF2-A8F8-452CE6361BFB}" dt="2021-10-29T23:27:13.245" v="94" actId="113"/>
            <ac:spMkLst>
              <pc:docMk/>
              <pc:sldMasterMk cId="2850199313" sldId="2147483696"/>
              <pc:sldLayoutMk cId="290519552" sldId="2147483699"/>
              <ac:spMk id="30" creationId="{7F736AEA-F7A9-3747-BC0D-900C57296943}"/>
            </ac:spMkLst>
          </pc:spChg>
          <pc:grpChg chg="mod">
            <ac:chgData name="Candra Johnson" userId="60645380-4b5f-45e7-a595-eeef65d4767b" providerId="ADAL" clId="{6E47FF3A-E6FE-4BF2-A8F8-452CE6361BFB}" dt="2021-10-29T23:28:29.194" v="98" actId="1036"/>
            <ac:grpSpMkLst>
              <pc:docMk/>
              <pc:sldMasterMk cId="2850199313" sldId="2147483696"/>
              <pc:sldLayoutMk cId="290519552" sldId="2147483699"/>
              <ac:grpSpMk id="13" creationId="{4C6F57B1-DDA0-5447-AF6C-6F6C185CA8D9}"/>
            </ac:grpSpMkLst>
          </pc:grpChg>
          <pc:grpChg chg="mod">
            <ac:chgData name="Candra Johnson" userId="60645380-4b5f-45e7-a595-eeef65d4767b" providerId="ADAL" clId="{6E47FF3A-E6FE-4BF2-A8F8-452CE6361BFB}" dt="2021-10-29T23:27:04.008" v="93" actId="1076"/>
            <ac:grpSpMkLst>
              <pc:docMk/>
              <pc:sldMasterMk cId="2850199313" sldId="2147483696"/>
              <pc:sldLayoutMk cId="290519552" sldId="2147483699"/>
              <ac:grpSpMk id="15" creationId="{628F0DB5-7A55-774E-95BA-AAC440555AB3}"/>
            </ac:grpSpMkLst>
          </pc:grpChg>
          <pc:picChg chg="mod">
            <ac:chgData name="Candra Johnson" userId="60645380-4b5f-45e7-a595-eeef65d4767b" providerId="ADAL" clId="{6E47FF3A-E6FE-4BF2-A8F8-452CE6361BFB}" dt="2021-10-29T23:26:47.203" v="89" actId="1076"/>
            <ac:picMkLst>
              <pc:docMk/>
              <pc:sldMasterMk cId="2850199313" sldId="2147483696"/>
              <pc:sldLayoutMk cId="290519552" sldId="2147483699"/>
              <ac:picMk id="4" creationId="{E0D09249-CFEB-5F4C-86AD-3512C4B4238B}"/>
            </ac:picMkLst>
          </pc:picChg>
          <pc:picChg chg="mod">
            <ac:chgData name="Candra Johnson" userId="60645380-4b5f-45e7-a595-eeef65d4767b" providerId="ADAL" clId="{6E47FF3A-E6FE-4BF2-A8F8-452CE6361BFB}" dt="2021-10-29T23:26:47.203" v="89" actId="1076"/>
            <ac:picMkLst>
              <pc:docMk/>
              <pc:sldMasterMk cId="2850199313" sldId="2147483696"/>
              <pc:sldLayoutMk cId="290519552" sldId="2147483699"/>
              <ac:picMk id="10" creationId="{6D43631A-41B8-4847-9FC2-8E48930A95BC}"/>
            </ac:picMkLst>
          </pc:picChg>
          <pc:picChg chg="mod">
            <ac:chgData name="Candra Johnson" userId="60645380-4b5f-45e7-a595-eeef65d4767b" providerId="ADAL" clId="{6E47FF3A-E6FE-4BF2-A8F8-452CE6361BFB}" dt="2021-10-29T23:26:47.203" v="89" actId="1076"/>
            <ac:picMkLst>
              <pc:docMk/>
              <pc:sldMasterMk cId="2850199313" sldId="2147483696"/>
              <pc:sldLayoutMk cId="290519552" sldId="2147483699"/>
              <ac:picMk id="11" creationId="{B488522C-3233-274E-BDD4-EBA9434E2DED}"/>
            </ac:picMkLst>
          </pc:picChg>
          <pc:picChg chg="mod">
            <ac:chgData name="Candra Johnson" userId="60645380-4b5f-45e7-a595-eeef65d4767b" providerId="ADAL" clId="{6E47FF3A-E6FE-4BF2-A8F8-452CE6361BFB}" dt="2021-10-29T23:26:47.203" v="89" actId="1076"/>
            <ac:picMkLst>
              <pc:docMk/>
              <pc:sldMasterMk cId="2850199313" sldId="2147483696"/>
              <pc:sldLayoutMk cId="290519552" sldId="2147483699"/>
              <ac:picMk id="12" creationId="{CE814CE7-C4E5-EA48-A960-61FF78112B43}"/>
            </ac:picMkLst>
          </pc:picChg>
          <pc:picChg chg="mod">
            <ac:chgData name="Candra Johnson" userId="60645380-4b5f-45e7-a595-eeef65d4767b" providerId="ADAL" clId="{6E47FF3A-E6FE-4BF2-A8F8-452CE6361BFB}" dt="2021-10-29T23:26:23.865" v="86" actId="1036"/>
            <ac:picMkLst>
              <pc:docMk/>
              <pc:sldMasterMk cId="2850199313" sldId="2147483696"/>
              <pc:sldLayoutMk cId="290519552" sldId="2147483699"/>
              <ac:picMk id="36" creationId="{E3C37B0B-0EC2-C94C-AA8B-18A0EDE01861}"/>
            </ac:picMkLst>
          </pc:picChg>
          <pc:picChg chg="mod">
            <ac:chgData name="Candra Johnson" userId="60645380-4b5f-45e7-a595-eeef65d4767b" providerId="ADAL" clId="{6E47FF3A-E6FE-4BF2-A8F8-452CE6361BFB}" dt="2021-10-29T23:26:21.633" v="83" actId="1036"/>
            <ac:picMkLst>
              <pc:docMk/>
              <pc:sldMasterMk cId="2850199313" sldId="2147483696"/>
              <pc:sldLayoutMk cId="290519552" sldId="2147483699"/>
              <ac:picMk id="37" creationId="{94820F6F-0186-AB43-BA80-8326A0A407B9}"/>
            </ac:picMkLst>
          </pc:picChg>
        </pc:sldLayoutChg>
      </pc:sldMasterChg>
    </pc:docChg>
  </pc:docChgLst>
  <pc:docChgLst>
    <pc:chgData name="Diane Webb" userId="d061399d-ee6d-44b3-80ed-2b8f0ae64a24" providerId="ADAL" clId="{BE80B5F7-7470-48EB-B64A-B7DC74B1F44B}"/>
    <pc:docChg chg="modMainMaster">
      <pc:chgData name="Diane Webb" userId="d061399d-ee6d-44b3-80ed-2b8f0ae64a24" providerId="ADAL" clId="{BE80B5F7-7470-48EB-B64A-B7DC74B1F44B}" dt="2021-11-30T18:51:17.306" v="22" actId="20577"/>
      <pc:docMkLst>
        <pc:docMk/>
      </pc:docMkLst>
      <pc:sldMasterChg chg="modSldLayout">
        <pc:chgData name="Diane Webb" userId="d061399d-ee6d-44b3-80ed-2b8f0ae64a24" providerId="ADAL" clId="{BE80B5F7-7470-48EB-B64A-B7DC74B1F44B}" dt="2021-11-30T18:51:17.306" v="22" actId="20577"/>
        <pc:sldMasterMkLst>
          <pc:docMk/>
          <pc:sldMasterMk cId="2850199313" sldId="2147483696"/>
        </pc:sldMasterMkLst>
        <pc:sldLayoutChg chg="modSp mod">
          <pc:chgData name="Diane Webb" userId="d061399d-ee6d-44b3-80ed-2b8f0ae64a24" providerId="ADAL" clId="{BE80B5F7-7470-48EB-B64A-B7DC74B1F44B}" dt="2021-11-30T18:51:17.306" v="22" actId="20577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Diane Webb" userId="d061399d-ee6d-44b3-80ed-2b8f0ae64a24" providerId="ADAL" clId="{BE80B5F7-7470-48EB-B64A-B7DC74B1F44B}" dt="2021-11-30T18:51:17.306" v="22" actId="20577"/>
            <ac:spMkLst>
              <pc:docMk/>
              <pc:sldMasterMk cId="2850199313" sldId="2147483696"/>
              <pc:sldLayoutMk cId="290519552" sldId="2147483699"/>
              <ac:spMk id="6" creationId="{9C9D4265-D56F-41DD-A247-BD96307FF9C0}"/>
            </ac:spMkLst>
          </pc:spChg>
        </pc:sldLayoutChg>
      </pc:sldMasterChg>
    </pc:docChg>
  </pc:docChgLst>
  <pc:docChgLst>
    <pc:chgData name="Daylee Hopson" userId="6fa2acf1-e753-49f5-9c86-fa9f9f87fc64" providerId="ADAL" clId="{66AC928A-7788-824B-8570-E00F2E570C40}"/>
    <pc:docChg chg="undo redo custSel modMainMaster">
      <pc:chgData name="Daylee Hopson" userId="6fa2acf1-e753-49f5-9c86-fa9f9f87fc64" providerId="ADAL" clId="{66AC928A-7788-824B-8570-E00F2E570C40}" dt="2021-10-29T20:16:32.004" v="277" actId="1035"/>
      <pc:docMkLst>
        <pc:docMk/>
      </pc:docMkLst>
      <pc:sldChg chg="addCm delCm">
        <pc:chgData name="Daylee Hopson" userId="6fa2acf1-e753-49f5-9c86-fa9f9f87fc64" providerId="ADAL" clId="{66AC928A-7788-824B-8570-E00F2E570C40}" dt="2021-10-29T20:15:57.462" v="265" actId="1592"/>
        <pc:sldMkLst>
          <pc:docMk/>
          <pc:sldMk cId="1363026850" sldId="260"/>
        </pc:sldMkLst>
      </pc:sldChg>
      <pc:sldMasterChg chg="modSldLayout">
        <pc:chgData name="Daylee Hopson" userId="6fa2acf1-e753-49f5-9c86-fa9f9f87fc64" providerId="ADAL" clId="{66AC928A-7788-824B-8570-E00F2E570C40}" dt="2021-10-29T20:16:32.004" v="277" actId="1035"/>
        <pc:sldMasterMkLst>
          <pc:docMk/>
          <pc:sldMasterMk cId="2850199313" sldId="2147483696"/>
        </pc:sldMasterMkLst>
        <pc:sldLayoutChg chg="addSp modSp mod">
          <pc:chgData name="Daylee Hopson" userId="6fa2acf1-e753-49f5-9c86-fa9f9f87fc64" providerId="ADAL" clId="{66AC928A-7788-824B-8570-E00F2E570C40}" dt="2021-10-29T20:16:32.004" v="277" actId="1035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Daylee Hopson" userId="6fa2acf1-e753-49f5-9c86-fa9f9f87fc64" providerId="ADAL" clId="{66AC928A-7788-824B-8570-E00F2E570C40}" dt="2021-10-29T19:52:36.425" v="21" actId="1035"/>
            <ac:spMkLst>
              <pc:docMk/>
              <pc:sldMasterMk cId="2850199313" sldId="2147483696"/>
              <pc:sldLayoutMk cId="290519552" sldId="2147483699"/>
              <ac:spMk id="6" creationId="{9C9D4265-D56F-41DD-A247-BD96307FF9C0}"/>
            </ac:spMkLst>
          </pc:spChg>
          <pc:spChg chg="mod">
            <ac:chgData name="Daylee Hopson" userId="6fa2acf1-e753-49f5-9c86-fa9f9f87fc64" providerId="ADAL" clId="{66AC928A-7788-824B-8570-E00F2E570C40}" dt="2021-10-29T19:51:31.594" v="9" actId="948"/>
            <ac:spMkLst>
              <pc:docMk/>
              <pc:sldMasterMk cId="2850199313" sldId="2147483696"/>
              <pc:sldLayoutMk cId="290519552" sldId="2147483699"/>
              <ac:spMk id="7" creationId="{7175FD84-9826-4DC2-92E7-9F2C6807ED7D}"/>
            </ac:spMkLst>
          </pc:spChg>
          <pc:spChg chg="mod">
            <ac:chgData name="Daylee Hopson" userId="6fa2acf1-e753-49f5-9c86-fa9f9f87fc64" providerId="ADAL" clId="{66AC928A-7788-824B-8570-E00F2E570C40}" dt="2021-10-29T20:02:40.744" v="177" actId="14100"/>
            <ac:spMkLst>
              <pc:docMk/>
              <pc:sldMasterMk cId="2850199313" sldId="2147483696"/>
              <pc:sldLayoutMk cId="290519552" sldId="2147483699"/>
              <ac:spMk id="8" creationId="{7574D3D7-9474-4A23-AA88-74F0228FAAB8}"/>
            </ac:spMkLst>
          </pc:spChg>
          <pc:spChg chg="mod">
            <ac:chgData name="Daylee Hopson" userId="6fa2acf1-e753-49f5-9c86-fa9f9f87fc64" providerId="ADAL" clId="{66AC928A-7788-824B-8570-E00F2E570C40}" dt="2021-10-29T19:52:41.527" v="24" actId="1035"/>
            <ac:spMkLst>
              <pc:docMk/>
              <pc:sldMasterMk cId="2850199313" sldId="2147483696"/>
              <pc:sldLayoutMk cId="290519552" sldId="2147483699"/>
              <ac:spMk id="9" creationId="{9162B176-4E80-4E3B-B674-F0ED825C4082}"/>
            </ac:spMkLst>
          </pc:spChg>
          <pc:spChg chg="mod">
            <ac:chgData name="Daylee Hopson" userId="6fa2acf1-e753-49f5-9c86-fa9f9f87fc64" providerId="ADAL" clId="{66AC928A-7788-824B-8570-E00F2E570C40}" dt="2021-10-29T19:52:45.812" v="28" actId="1035"/>
            <ac:spMkLst>
              <pc:docMk/>
              <pc:sldMasterMk cId="2850199313" sldId="2147483696"/>
              <pc:sldLayoutMk cId="290519552" sldId="2147483699"/>
              <ac:spMk id="23" creationId="{71FD55DD-B037-6D4D-BFBF-75361F1D61FD}"/>
            </ac:spMkLst>
          </pc:spChg>
          <pc:spChg chg="mod">
            <ac:chgData name="Daylee Hopson" userId="6fa2acf1-e753-49f5-9c86-fa9f9f87fc64" providerId="ADAL" clId="{66AC928A-7788-824B-8570-E00F2E570C40}" dt="2021-10-29T20:03:20.674" v="179" actId="14100"/>
            <ac:spMkLst>
              <pc:docMk/>
              <pc:sldMasterMk cId="2850199313" sldId="2147483696"/>
              <pc:sldLayoutMk cId="290519552" sldId="2147483699"/>
              <ac:spMk id="24" creationId="{314819F3-C46C-0648-877A-A0B83CD2ABBE}"/>
            </ac:spMkLst>
          </pc:spChg>
          <pc:spChg chg="mod">
            <ac:chgData name="Daylee Hopson" userId="6fa2acf1-e753-49f5-9c86-fa9f9f87fc64" providerId="ADAL" clId="{66AC928A-7788-824B-8570-E00F2E570C40}" dt="2021-10-29T20:15:26.271" v="243" actId="1035"/>
            <ac:spMkLst>
              <pc:docMk/>
              <pc:sldMasterMk cId="2850199313" sldId="2147483696"/>
              <pc:sldLayoutMk cId="290519552" sldId="2147483699"/>
              <ac:spMk id="26" creationId="{C837E968-5AFB-DC41-90D2-8D3EB5C89AE5}"/>
            </ac:spMkLst>
          </pc:spChg>
          <pc:spChg chg="mod">
            <ac:chgData name="Daylee Hopson" userId="6fa2acf1-e753-49f5-9c86-fa9f9f87fc64" providerId="ADAL" clId="{66AC928A-7788-824B-8570-E00F2E570C40}" dt="2021-10-29T20:04:22.631" v="182" actId="14100"/>
            <ac:spMkLst>
              <pc:docMk/>
              <pc:sldMasterMk cId="2850199313" sldId="2147483696"/>
              <pc:sldLayoutMk cId="290519552" sldId="2147483699"/>
              <ac:spMk id="28" creationId="{ED96EAD7-F514-FD4B-80C3-17CE3BF86F38}"/>
            </ac:spMkLst>
          </pc:spChg>
          <pc:spChg chg="mod">
            <ac:chgData name="Daylee Hopson" userId="6fa2acf1-e753-49f5-9c86-fa9f9f87fc64" providerId="ADAL" clId="{66AC928A-7788-824B-8570-E00F2E570C40}" dt="2021-10-29T20:15:39.075" v="264" actId="1036"/>
            <ac:spMkLst>
              <pc:docMk/>
              <pc:sldMasterMk cId="2850199313" sldId="2147483696"/>
              <pc:sldLayoutMk cId="290519552" sldId="2147483699"/>
              <ac:spMk id="29" creationId="{7682561B-F2AE-1745-AC14-1111660A134F}"/>
            </ac:spMkLst>
          </pc:spChg>
          <pc:spChg chg="mod">
            <ac:chgData name="Daylee Hopson" userId="6fa2acf1-e753-49f5-9c86-fa9f9f87fc64" providerId="ADAL" clId="{66AC928A-7788-824B-8570-E00F2E570C40}" dt="2021-10-29T20:15:27.716" v="245" actId="1035"/>
            <ac:spMkLst>
              <pc:docMk/>
              <pc:sldMasterMk cId="2850199313" sldId="2147483696"/>
              <pc:sldLayoutMk cId="290519552" sldId="2147483699"/>
              <ac:spMk id="30" creationId="{7F736AEA-F7A9-3747-BC0D-900C57296943}"/>
            </ac:spMkLst>
          </pc:spChg>
          <pc:spChg chg="mod">
            <ac:chgData name="Daylee Hopson" userId="6fa2acf1-e753-49f5-9c86-fa9f9f87fc64" providerId="ADAL" clId="{66AC928A-7788-824B-8570-E00F2E570C40}" dt="2021-10-29T20:16:25.274" v="267" actId="552"/>
            <ac:spMkLst>
              <pc:docMk/>
              <pc:sldMasterMk cId="2850199313" sldId="2147483696"/>
              <pc:sldLayoutMk cId="290519552" sldId="2147483699"/>
              <ac:spMk id="33" creationId="{AC804B41-69C0-FF41-A400-95142D297841}"/>
            </ac:spMkLst>
          </pc:spChg>
          <pc:grpChg chg="add">
            <ac:chgData name="Daylee Hopson" userId="6fa2acf1-e753-49f5-9c86-fa9f9f87fc64" providerId="ADAL" clId="{66AC928A-7788-824B-8570-E00F2E570C40}" dt="2021-10-29T20:03:39.479" v="180" actId="164"/>
            <ac:grpSpMkLst>
              <pc:docMk/>
              <pc:sldMasterMk cId="2850199313" sldId="2147483696"/>
              <pc:sldLayoutMk cId="290519552" sldId="2147483699"/>
              <ac:grpSpMk id="13" creationId="{4C6F57B1-DDA0-5447-AF6C-6F6C185CA8D9}"/>
            </ac:grpSpMkLst>
          </pc:grpChg>
          <pc:grpChg chg="add mod">
            <ac:chgData name="Daylee Hopson" userId="6fa2acf1-e753-49f5-9c86-fa9f9f87fc64" providerId="ADAL" clId="{66AC928A-7788-824B-8570-E00F2E570C40}" dt="2021-10-29T20:15:32.747" v="256" actId="1035"/>
            <ac:grpSpMkLst>
              <pc:docMk/>
              <pc:sldMasterMk cId="2850199313" sldId="2147483696"/>
              <pc:sldLayoutMk cId="290519552" sldId="2147483699"/>
              <ac:grpSpMk id="15" creationId="{628F0DB5-7A55-774E-95BA-AAC440555AB3}"/>
            </ac:grpSpMkLst>
          </pc:grpChg>
          <pc:grpChg chg="mod">
            <ac:chgData name="Daylee Hopson" userId="6fa2acf1-e753-49f5-9c86-fa9f9f87fc64" providerId="ADAL" clId="{66AC928A-7788-824B-8570-E00F2E570C40}" dt="2021-10-29T20:15:27.716" v="245" actId="1035"/>
            <ac:grpSpMkLst>
              <pc:docMk/>
              <pc:sldMasterMk cId="2850199313" sldId="2147483696"/>
              <pc:sldLayoutMk cId="290519552" sldId="2147483699"/>
              <ac:grpSpMk id="17" creationId="{29D09560-EC23-5D42-8B21-A05D42222B1B}"/>
            </ac:grpSpMkLst>
          </pc:grpChg>
          <pc:picChg chg="add mod">
            <ac:chgData name="Daylee Hopson" userId="6fa2acf1-e753-49f5-9c86-fa9f9f87fc64" providerId="ADAL" clId="{66AC928A-7788-824B-8570-E00F2E570C40}" dt="2021-10-29T19:58:19.447" v="125" actId="12788"/>
            <ac:picMkLst>
              <pc:docMk/>
              <pc:sldMasterMk cId="2850199313" sldId="2147483696"/>
              <pc:sldLayoutMk cId="290519552" sldId="2147483699"/>
              <ac:picMk id="4" creationId="{E0D09249-CFEB-5F4C-86AD-3512C4B4238B}"/>
            </ac:picMkLst>
          </pc:picChg>
          <pc:picChg chg="add mod">
            <ac:chgData name="Daylee Hopson" userId="6fa2acf1-e753-49f5-9c86-fa9f9f87fc64" providerId="ADAL" clId="{66AC928A-7788-824B-8570-E00F2E570C40}" dt="2021-10-29T19:58:19.447" v="125" actId="12788"/>
            <ac:picMkLst>
              <pc:docMk/>
              <pc:sldMasterMk cId="2850199313" sldId="2147483696"/>
              <pc:sldLayoutMk cId="290519552" sldId="2147483699"/>
              <ac:picMk id="10" creationId="{6D43631A-41B8-4847-9FC2-8E48930A95BC}"/>
            </ac:picMkLst>
          </pc:picChg>
          <pc:picChg chg="add mod">
            <ac:chgData name="Daylee Hopson" userId="6fa2acf1-e753-49f5-9c86-fa9f9f87fc64" providerId="ADAL" clId="{66AC928A-7788-824B-8570-E00F2E570C40}" dt="2021-10-29T19:58:19.447" v="125" actId="12788"/>
            <ac:picMkLst>
              <pc:docMk/>
              <pc:sldMasterMk cId="2850199313" sldId="2147483696"/>
              <pc:sldLayoutMk cId="290519552" sldId="2147483699"/>
              <ac:picMk id="11" creationId="{B488522C-3233-274E-BDD4-EBA9434E2DED}"/>
            </ac:picMkLst>
          </pc:picChg>
          <pc:picChg chg="add mod">
            <ac:chgData name="Daylee Hopson" userId="6fa2acf1-e753-49f5-9c86-fa9f9f87fc64" providerId="ADAL" clId="{66AC928A-7788-824B-8570-E00F2E570C40}" dt="2021-10-29T19:58:19.447" v="125" actId="12788"/>
            <ac:picMkLst>
              <pc:docMk/>
              <pc:sldMasterMk cId="2850199313" sldId="2147483696"/>
              <pc:sldLayoutMk cId="290519552" sldId="2147483699"/>
              <ac:picMk id="12" creationId="{CE814CE7-C4E5-EA48-A960-61FF78112B43}"/>
            </ac:picMkLst>
          </pc:picChg>
          <pc:picChg chg="mod">
            <ac:chgData name="Daylee Hopson" userId="6fa2acf1-e753-49f5-9c86-fa9f9f87fc64" providerId="ADAL" clId="{66AC928A-7788-824B-8570-E00F2E570C40}" dt="2021-10-29T20:02:27.182" v="170" actId="1037"/>
            <ac:picMkLst>
              <pc:docMk/>
              <pc:sldMasterMk cId="2850199313" sldId="2147483696"/>
              <pc:sldLayoutMk cId="290519552" sldId="2147483699"/>
              <ac:picMk id="35" creationId="{86D94D7E-4D7C-8140-AB39-2F58ABDF36DE}"/>
            </ac:picMkLst>
          </pc:picChg>
          <pc:picChg chg="mod">
            <ac:chgData name="Daylee Hopson" userId="6fa2acf1-e753-49f5-9c86-fa9f9f87fc64" providerId="ADAL" clId="{66AC928A-7788-824B-8570-E00F2E570C40}" dt="2021-10-29T20:02:45.971" v="178" actId="1035"/>
            <ac:picMkLst>
              <pc:docMk/>
              <pc:sldMasterMk cId="2850199313" sldId="2147483696"/>
              <pc:sldLayoutMk cId="290519552" sldId="2147483699"/>
              <ac:picMk id="36" creationId="{E3C37B0B-0EC2-C94C-AA8B-18A0EDE01861}"/>
            </ac:picMkLst>
          </pc:picChg>
          <pc:picChg chg="mod">
            <ac:chgData name="Daylee Hopson" userId="6fa2acf1-e753-49f5-9c86-fa9f9f87fc64" providerId="ADAL" clId="{66AC928A-7788-824B-8570-E00F2E570C40}" dt="2021-10-29T20:02:27.182" v="170" actId="1037"/>
            <ac:picMkLst>
              <pc:docMk/>
              <pc:sldMasterMk cId="2850199313" sldId="2147483696"/>
              <pc:sldLayoutMk cId="290519552" sldId="2147483699"/>
              <ac:picMk id="37" creationId="{94820F6F-0186-AB43-BA80-8326A0A407B9}"/>
            </ac:picMkLst>
          </pc:picChg>
          <pc:cxnChg chg="mod">
            <ac:chgData name="Daylee Hopson" userId="6fa2acf1-e753-49f5-9c86-fa9f9f87fc64" providerId="ADAL" clId="{66AC928A-7788-824B-8570-E00F2E570C40}" dt="2021-10-29T20:16:32.004" v="277" actId="1035"/>
            <ac:cxnSpMkLst>
              <pc:docMk/>
              <pc:sldMasterMk cId="2850199313" sldId="2147483696"/>
              <pc:sldLayoutMk cId="290519552" sldId="2147483699"/>
              <ac:cxnSpMk id="34" creationId="{62367919-82E5-D74F-A8D0-811BCA4F37BB}"/>
            </ac:cxnSpMkLst>
          </pc:cxnChg>
        </pc:sldLayoutChg>
      </pc:sldMasterChg>
    </pc:docChg>
  </pc:docChgLst>
  <pc:docChgLst>
    <pc:chgData name="Diane Webb" userId="20dc823cd6f1b32b" providerId="LiveId" clId="{F162CDA5-13EA-418F-AB6F-FAFC03BA59FD}"/>
    <pc:docChg chg="custSel">
      <pc:chgData name="Diane Webb" userId="20dc823cd6f1b32b" providerId="LiveId" clId="{F162CDA5-13EA-418F-AB6F-FAFC03BA59FD}" dt="2021-12-03T14:52:45.993" v="1" actId="1592"/>
      <pc:docMkLst>
        <pc:docMk/>
      </pc:docMkLst>
      <pc:sldChg chg="delCm">
        <pc:chgData name="Diane Webb" userId="20dc823cd6f1b32b" providerId="LiveId" clId="{F162CDA5-13EA-418F-AB6F-FAFC03BA59FD}" dt="2021-12-03T14:52:45.993" v="1" actId="1592"/>
        <pc:sldMkLst>
          <pc:docMk/>
          <pc:sldMk cId="1363026850" sldId="260"/>
        </pc:sldMkLst>
      </pc:sldChg>
    </pc:docChg>
  </pc:docChgLst>
  <pc:docChgLst>
    <pc:chgData name="Diane Webb" userId="d061399d-ee6d-44b3-80ed-2b8f0ae64a24" providerId="ADAL" clId="{F7255294-D1A5-4678-888B-4FCB6F64936C}"/>
    <pc:docChg chg="undo custSel modSld modMainMaster">
      <pc:chgData name="Diane Webb" userId="d061399d-ee6d-44b3-80ed-2b8f0ae64a24" providerId="ADAL" clId="{F7255294-D1A5-4678-888B-4FCB6F64936C}" dt="2021-12-01T15:50:27.837" v="99"/>
      <pc:docMkLst>
        <pc:docMk/>
      </pc:docMkLst>
      <pc:sldChg chg="addCm modCm">
        <pc:chgData name="Diane Webb" userId="d061399d-ee6d-44b3-80ed-2b8f0ae64a24" providerId="ADAL" clId="{F7255294-D1A5-4678-888B-4FCB6F64936C}" dt="2021-12-01T15:50:27.837" v="99"/>
        <pc:sldMkLst>
          <pc:docMk/>
          <pc:sldMk cId="1363026850" sldId="260"/>
        </pc:sldMkLst>
      </pc:sldChg>
      <pc:sldMasterChg chg="modSldLayout">
        <pc:chgData name="Diane Webb" userId="d061399d-ee6d-44b3-80ed-2b8f0ae64a24" providerId="ADAL" clId="{F7255294-D1A5-4678-888B-4FCB6F64936C}" dt="2021-12-01T15:49:32.889" v="95" actId="2"/>
        <pc:sldMasterMkLst>
          <pc:docMk/>
          <pc:sldMasterMk cId="2850199313" sldId="2147483696"/>
        </pc:sldMasterMkLst>
        <pc:sldLayoutChg chg="modSp mod">
          <pc:chgData name="Diane Webb" userId="d061399d-ee6d-44b3-80ed-2b8f0ae64a24" providerId="ADAL" clId="{F7255294-D1A5-4678-888B-4FCB6F64936C}" dt="2021-12-01T15:49:32.889" v="95" actId="2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Diane Webb" userId="d061399d-ee6d-44b3-80ed-2b8f0ae64a24" providerId="ADAL" clId="{F7255294-D1A5-4678-888B-4FCB6F64936C}" dt="2021-11-30T20:20:35.166" v="5" actId="20577"/>
            <ac:spMkLst>
              <pc:docMk/>
              <pc:sldMasterMk cId="2850199313" sldId="2147483696"/>
              <pc:sldLayoutMk cId="290519552" sldId="2147483699"/>
              <ac:spMk id="18" creationId="{B1A217B7-D608-4FE7-B4F9-153872347B22}"/>
            </ac:spMkLst>
          </pc:spChg>
          <pc:spChg chg="mod">
            <ac:chgData name="Diane Webb" userId="d061399d-ee6d-44b3-80ed-2b8f0ae64a24" providerId="ADAL" clId="{F7255294-D1A5-4678-888B-4FCB6F64936C}" dt="2021-12-01T15:49:32.889" v="95" actId="2"/>
            <ac:spMkLst>
              <pc:docMk/>
              <pc:sldMasterMk cId="2850199313" sldId="2147483696"/>
              <pc:sldLayoutMk cId="290519552" sldId="2147483699"/>
              <ac:spMk id="24" creationId="{314819F3-C46C-0648-877A-A0B83CD2ABBE}"/>
            </ac:spMkLst>
          </pc:spChg>
        </pc:sldLayoutChg>
      </pc:sldMasterChg>
    </pc:docChg>
  </pc:docChgLst>
  <pc:docChgLst>
    <pc:chgData name="Lisa" userId="344303b7-d470-4259-90c7-a66056dec358" providerId="ADAL" clId="{D4C4F0D7-C22C-4211-A540-E75717B8AE2D}"/>
    <pc:docChg chg="modMainMaster">
      <pc:chgData name="Lisa" userId="344303b7-d470-4259-90c7-a66056dec358" providerId="ADAL" clId="{D4C4F0D7-C22C-4211-A540-E75717B8AE2D}" dt="2021-11-03T18:54:57.003" v="18" actId="14100"/>
      <pc:docMkLst>
        <pc:docMk/>
      </pc:docMkLst>
      <pc:sldMasterChg chg="modSldLayout">
        <pc:chgData name="Lisa" userId="344303b7-d470-4259-90c7-a66056dec358" providerId="ADAL" clId="{D4C4F0D7-C22C-4211-A540-E75717B8AE2D}" dt="2021-11-03T18:54:57.003" v="18" actId="14100"/>
        <pc:sldMasterMkLst>
          <pc:docMk/>
          <pc:sldMasterMk cId="2850199313" sldId="2147483696"/>
        </pc:sldMasterMkLst>
        <pc:sldLayoutChg chg="modSp mod">
          <pc:chgData name="Lisa" userId="344303b7-d470-4259-90c7-a66056dec358" providerId="ADAL" clId="{D4C4F0D7-C22C-4211-A540-E75717B8AE2D}" dt="2021-11-03T18:54:57.003" v="18" actId="14100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Lisa" userId="344303b7-d470-4259-90c7-a66056dec358" providerId="ADAL" clId="{D4C4F0D7-C22C-4211-A540-E75717B8AE2D}" dt="2021-11-03T18:53:14.339" v="2" actId="1035"/>
            <ac:spMkLst>
              <pc:docMk/>
              <pc:sldMasterMk cId="2850199313" sldId="2147483696"/>
              <pc:sldLayoutMk cId="290519552" sldId="2147483699"/>
              <ac:spMk id="23" creationId="{71FD55DD-B037-6D4D-BFBF-75361F1D61FD}"/>
            </ac:spMkLst>
          </pc:spChg>
          <pc:spChg chg="mod">
            <ac:chgData name="Lisa" userId="344303b7-d470-4259-90c7-a66056dec358" providerId="ADAL" clId="{D4C4F0D7-C22C-4211-A540-E75717B8AE2D}" dt="2021-11-03T18:53:44.531" v="3" actId="948"/>
            <ac:spMkLst>
              <pc:docMk/>
              <pc:sldMasterMk cId="2850199313" sldId="2147483696"/>
              <pc:sldLayoutMk cId="290519552" sldId="2147483699"/>
              <ac:spMk id="24" creationId="{314819F3-C46C-0648-877A-A0B83CD2ABBE}"/>
            </ac:spMkLst>
          </pc:spChg>
          <pc:spChg chg="mod">
            <ac:chgData name="Lisa" userId="344303b7-d470-4259-90c7-a66056dec358" providerId="ADAL" clId="{D4C4F0D7-C22C-4211-A540-E75717B8AE2D}" dt="2021-11-03T18:54:46.093" v="17" actId="1035"/>
            <ac:spMkLst>
              <pc:docMk/>
              <pc:sldMasterMk cId="2850199313" sldId="2147483696"/>
              <pc:sldLayoutMk cId="290519552" sldId="2147483699"/>
              <ac:spMk id="28" creationId="{ED96EAD7-F514-FD4B-80C3-17CE3BF86F38}"/>
            </ac:spMkLst>
          </pc:spChg>
          <pc:grpChg chg="mod">
            <ac:chgData name="Lisa" userId="344303b7-d470-4259-90c7-a66056dec358" providerId="ADAL" clId="{D4C4F0D7-C22C-4211-A540-E75717B8AE2D}" dt="2021-11-03T18:54:57.003" v="18" actId="14100"/>
            <ac:grpSpMkLst>
              <pc:docMk/>
              <pc:sldMasterMk cId="2850199313" sldId="2147483696"/>
              <pc:sldLayoutMk cId="290519552" sldId="2147483699"/>
              <ac:grpSpMk id="16" creationId="{F080C6F9-8F90-47BD-ABA6-4BA86521307C}"/>
            </ac:grpSpMkLst>
          </pc:grpChg>
          <pc:picChg chg="mod">
            <ac:chgData name="Lisa" userId="344303b7-d470-4259-90c7-a66056dec358" providerId="ADAL" clId="{D4C4F0D7-C22C-4211-A540-E75717B8AE2D}" dt="2021-11-03T18:52:33.409" v="0" actId="14100"/>
            <ac:picMkLst>
              <pc:docMk/>
              <pc:sldMasterMk cId="2850199313" sldId="2147483696"/>
              <pc:sldLayoutMk cId="290519552" sldId="2147483699"/>
              <ac:picMk id="3" creationId="{31702B9B-0910-7A45-9EB1-DA19D1810F6C}"/>
            </ac:picMkLst>
          </pc:picChg>
          <pc:picChg chg="mod">
            <ac:chgData name="Lisa" userId="344303b7-d470-4259-90c7-a66056dec358" providerId="ADAL" clId="{D4C4F0D7-C22C-4211-A540-E75717B8AE2D}" dt="2021-11-03T18:53:55.292" v="6" actId="1036"/>
            <ac:picMkLst>
              <pc:docMk/>
              <pc:sldMasterMk cId="2850199313" sldId="2147483696"/>
              <pc:sldLayoutMk cId="290519552" sldId="2147483699"/>
              <ac:picMk id="35" creationId="{86D94D7E-4D7C-8140-AB39-2F58ABDF36DE}"/>
            </ac:picMkLst>
          </pc:picChg>
          <pc:picChg chg="mod">
            <ac:chgData name="Lisa" userId="344303b7-d470-4259-90c7-a66056dec358" providerId="ADAL" clId="{D4C4F0D7-C22C-4211-A540-E75717B8AE2D}" dt="2021-11-03T18:54:18.012" v="11" actId="1036"/>
            <ac:picMkLst>
              <pc:docMk/>
              <pc:sldMasterMk cId="2850199313" sldId="2147483696"/>
              <pc:sldLayoutMk cId="290519552" sldId="2147483699"/>
              <ac:picMk id="37" creationId="{94820F6F-0186-AB43-BA80-8326A0A407B9}"/>
            </ac:picMkLst>
          </pc:picChg>
        </pc:sldLayoutChg>
      </pc:sldMasterChg>
    </pc:docChg>
  </pc:docChgLst>
  <pc:docChgLst>
    <pc:chgData name="Diane Webb" userId="d061399d-ee6d-44b3-80ed-2b8f0ae64a24" providerId="ADAL" clId="{AC020C49-5B6E-4837-96AB-B4A7285E01AC}"/>
    <pc:docChg chg="undo custSel modSld modMainMaster">
      <pc:chgData name="Diane Webb" userId="d061399d-ee6d-44b3-80ed-2b8f0ae64a24" providerId="ADAL" clId="{AC020C49-5B6E-4837-96AB-B4A7285E01AC}" dt="2021-11-03T14:44:05.338" v="308" actId="207"/>
      <pc:docMkLst>
        <pc:docMk/>
      </pc:docMkLst>
      <pc:sldChg chg="modCm">
        <pc:chgData name="Diane Webb" userId="d061399d-ee6d-44b3-80ed-2b8f0ae64a24" providerId="ADAL" clId="{AC020C49-5B6E-4837-96AB-B4A7285E01AC}" dt="2021-11-03T14:43:22.130" v="302"/>
        <pc:sldMkLst>
          <pc:docMk/>
          <pc:sldMk cId="1363026850" sldId="260"/>
        </pc:sldMkLst>
      </pc:sldChg>
      <pc:sldMasterChg chg="modSldLayout">
        <pc:chgData name="Diane Webb" userId="d061399d-ee6d-44b3-80ed-2b8f0ae64a24" providerId="ADAL" clId="{AC020C49-5B6E-4837-96AB-B4A7285E01AC}" dt="2021-11-03T14:44:05.338" v="308" actId="207"/>
        <pc:sldMasterMkLst>
          <pc:docMk/>
          <pc:sldMasterMk cId="2850199313" sldId="2147483696"/>
        </pc:sldMasterMkLst>
        <pc:sldLayoutChg chg="addSp delSp modSp mod">
          <pc:chgData name="Diane Webb" userId="d061399d-ee6d-44b3-80ed-2b8f0ae64a24" providerId="ADAL" clId="{AC020C49-5B6E-4837-96AB-B4A7285E01AC}" dt="2021-11-03T14:44:05.338" v="308" actId="207"/>
          <pc:sldLayoutMkLst>
            <pc:docMk/>
            <pc:sldMasterMk cId="2850199313" sldId="2147483696"/>
            <pc:sldLayoutMk cId="290519552" sldId="2147483699"/>
          </pc:sldLayoutMkLst>
          <pc:spChg chg="mod">
            <ac:chgData name="Diane Webb" userId="d061399d-ee6d-44b3-80ed-2b8f0ae64a24" providerId="ADAL" clId="{AC020C49-5B6E-4837-96AB-B4A7285E01AC}" dt="2021-11-03T14:30:20.679" v="18" actId="20577"/>
            <ac:spMkLst>
              <pc:docMk/>
              <pc:sldMasterMk cId="2850199313" sldId="2147483696"/>
              <pc:sldLayoutMk cId="290519552" sldId="2147483699"/>
              <ac:spMk id="6" creationId="{9C9D4265-D56F-41DD-A247-BD96307FF9C0}"/>
            </ac:spMkLst>
          </pc:spChg>
          <pc:spChg chg="mod">
            <ac:chgData name="Diane Webb" userId="d061399d-ee6d-44b3-80ed-2b8f0ae64a24" providerId="ADAL" clId="{AC020C49-5B6E-4837-96AB-B4A7285E01AC}" dt="2021-11-03T14:42:19.779" v="264" actId="1036"/>
            <ac:spMkLst>
              <pc:docMk/>
              <pc:sldMasterMk cId="2850199313" sldId="2147483696"/>
              <pc:sldLayoutMk cId="290519552" sldId="2147483699"/>
              <ac:spMk id="8" creationId="{7574D3D7-9474-4A23-AA88-74F0228FAAB8}"/>
            </ac:spMkLst>
          </pc:spChg>
          <pc:spChg chg="mod">
            <ac:chgData name="Diane Webb" userId="d061399d-ee6d-44b3-80ed-2b8f0ae64a24" providerId="ADAL" clId="{AC020C49-5B6E-4837-96AB-B4A7285E01AC}" dt="2021-11-03T14:42:19.779" v="264" actId="1036"/>
            <ac:spMkLst>
              <pc:docMk/>
              <pc:sldMasterMk cId="2850199313" sldId="2147483696"/>
              <pc:sldLayoutMk cId="290519552" sldId="2147483699"/>
              <ac:spMk id="9" creationId="{9162B176-4E80-4E3B-B674-F0ED825C4082}"/>
            </ac:spMkLst>
          </pc:spChg>
          <pc:spChg chg="mod">
            <ac:chgData name="Diane Webb" userId="d061399d-ee6d-44b3-80ed-2b8f0ae64a24" providerId="ADAL" clId="{AC020C49-5B6E-4837-96AB-B4A7285E01AC}" dt="2021-11-03T14:30:04.982" v="7" actId="20577"/>
            <ac:spMkLst>
              <pc:docMk/>
              <pc:sldMasterMk cId="2850199313" sldId="2147483696"/>
              <pc:sldLayoutMk cId="290519552" sldId="2147483699"/>
              <ac:spMk id="18" creationId="{B1A217B7-D608-4FE7-B4F9-153872347B22}"/>
            </ac:spMkLst>
          </pc:spChg>
          <pc:spChg chg="mod">
            <ac:chgData name="Diane Webb" userId="d061399d-ee6d-44b3-80ed-2b8f0ae64a24" providerId="ADAL" clId="{AC020C49-5B6E-4837-96AB-B4A7285E01AC}" dt="2021-11-03T14:32:22.514" v="34" actId="113"/>
            <ac:spMkLst>
              <pc:docMk/>
              <pc:sldMasterMk cId="2850199313" sldId="2147483696"/>
              <pc:sldLayoutMk cId="290519552" sldId="2147483699"/>
              <ac:spMk id="24" creationId="{314819F3-C46C-0648-877A-A0B83CD2ABBE}"/>
            </ac:spMkLst>
          </pc:spChg>
          <pc:spChg chg="del mod topLvl">
            <ac:chgData name="Diane Webb" userId="d061399d-ee6d-44b3-80ed-2b8f0ae64a24" providerId="ADAL" clId="{AC020C49-5B6E-4837-96AB-B4A7285E01AC}" dt="2021-11-03T14:40:36.244" v="231" actId="478"/>
            <ac:spMkLst>
              <pc:docMk/>
              <pc:sldMasterMk cId="2850199313" sldId="2147483696"/>
              <pc:sldLayoutMk cId="290519552" sldId="2147483699"/>
              <ac:spMk id="26" creationId="{C837E968-5AFB-DC41-90D2-8D3EB5C89AE5}"/>
            </ac:spMkLst>
          </pc:spChg>
          <pc:spChg chg="mod ord topLvl">
            <ac:chgData name="Diane Webb" userId="d061399d-ee6d-44b3-80ed-2b8f0ae64a24" providerId="ADAL" clId="{AC020C49-5B6E-4837-96AB-B4A7285E01AC}" dt="2021-11-03T14:41:52.229" v="254" actId="1076"/>
            <ac:spMkLst>
              <pc:docMk/>
              <pc:sldMasterMk cId="2850199313" sldId="2147483696"/>
              <pc:sldLayoutMk cId="290519552" sldId="2147483699"/>
              <ac:spMk id="28" creationId="{ED96EAD7-F514-FD4B-80C3-17CE3BF86F38}"/>
            </ac:spMkLst>
          </pc:spChg>
          <pc:spChg chg="mod">
            <ac:chgData name="Diane Webb" userId="d061399d-ee6d-44b3-80ed-2b8f0ae64a24" providerId="ADAL" clId="{AC020C49-5B6E-4837-96AB-B4A7285E01AC}" dt="2021-11-03T14:44:05.338" v="308" actId="207"/>
            <ac:spMkLst>
              <pc:docMk/>
              <pc:sldMasterMk cId="2850199313" sldId="2147483696"/>
              <pc:sldLayoutMk cId="290519552" sldId="2147483699"/>
              <ac:spMk id="30" creationId="{7F736AEA-F7A9-3747-BC0D-900C57296943}"/>
            </ac:spMkLst>
          </pc:spChg>
          <pc:spChg chg="add mod">
            <ac:chgData name="Diane Webb" userId="d061399d-ee6d-44b3-80ed-2b8f0ae64a24" providerId="ADAL" clId="{AC020C49-5B6E-4837-96AB-B4A7285E01AC}" dt="2021-11-03T14:43:51.401" v="307" actId="1038"/>
            <ac:spMkLst>
              <pc:docMk/>
              <pc:sldMasterMk cId="2850199313" sldId="2147483696"/>
              <pc:sldLayoutMk cId="290519552" sldId="2147483699"/>
              <ac:spMk id="38" creationId="{AA1D72EB-2DDA-4819-A42C-814D48054C50}"/>
            </ac:spMkLst>
          </pc:spChg>
          <pc:spChg chg="add mod">
            <ac:chgData name="Diane Webb" userId="d061399d-ee6d-44b3-80ed-2b8f0ae64a24" providerId="ADAL" clId="{AC020C49-5B6E-4837-96AB-B4A7285E01AC}" dt="2021-11-03T14:43:51.401" v="307" actId="1038"/>
            <ac:spMkLst>
              <pc:docMk/>
              <pc:sldMasterMk cId="2850199313" sldId="2147483696"/>
              <pc:sldLayoutMk cId="290519552" sldId="2147483699"/>
              <ac:spMk id="39" creationId="{7E6D3805-19F9-4EDB-BE39-E9A638AF4374}"/>
            </ac:spMkLst>
          </pc:spChg>
          <pc:spChg chg="add mod">
            <ac:chgData name="Diane Webb" userId="d061399d-ee6d-44b3-80ed-2b8f0ae64a24" providerId="ADAL" clId="{AC020C49-5B6E-4837-96AB-B4A7285E01AC}" dt="2021-11-03T14:43:51.401" v="307" actId="1038"/>
            <ac:spMkLst>
              <pc:docMk/>
              <pc:sldMasterMk cId="2850199313" sldId="2147483696"/>
              <pc:sldLayoutMk cId="290519552" sldId="2147483699"/>
              <ac:spMk id="40" creationId="{9E697D5F-B30F-48FA-8984-74484893BED7}"/>
            </ac:spMkLst>
          </pc:spChg>
          <pc:spChg chg="add mod">
            <ac:chgData name="Diane Webb" userId="d061399d-ee6d-44b3-80ed-2b8f0ae64a24" providerId="ADAL" clId="{AC020C49-5B6E-4837-96AB-B4A7285E01AC}" dt="2021-11-03T14:43:51.401" v="307" actId="1038"/>
            <ac:spMkLst>
              <pc:docMk/>
              <pc:sldMasterMk cId="2850199313" sldId="2147483696"/>
              <pc:sldLayoutMk cId="290519552" sldId="2147483699"/>
              <ac:spMk id="41" creationId="{AF7EBF19-4BEF-46B3-8F8B-F9D60D287B03}"/>
            </ac:spMkLst>
          </pc:spChg>
          <pc:spChg chg="add mod">
            <ac:chgData name="Diane Webb" userId="d061399d-ee6d-44b3-80ed-2b8f0ae64a24" providerId="ADAL" clId="{AC020C49-5B6E-4837-96AB-B4A7285E01AC}" dt="2021-11-03T14:41:50.268" v="253" actId="14100"/>
            <ac:spMkLst>
              <pc:docMk/>
              <pc:sldMasterMk cId="2850199313" sldId="2147483696"/>
              <pc:sldLayoutMk cId="290519552" sldId="2147483699"/>
              <ac:spMk id="42" creationId="{880F303A-0FB0-4A6D-B700-73A3AFB93CCA}"/>
            </ac:spMkLst>
          </pc:spChg>
          <pc:spChg chg="add mod">
            <ac:chgData name="Diane Webb" userId="d061399d-ee6d-44b3-80ed-2b8f0ae64a24" providerId="ADAL" clId="{AC020C49-5B6E-4837-96AB-B4A7285E01AC}" dt="2021-11-03T14:42:00.244" v="257" actId="1076"/>
            <ac:spMkLst>
              <pc:docMk/>
              <pc:sldMasterMk cId="2850199313" sldId="2147483696"/>
              <pc:sldLayoutMk cId="290519552" sldId="2147483699"/>
              <ac:spMk id="43" creationId="{C2EDFFBB-40D5-4FAD-B0EF-E93186979121}"/>
            </ac:spMkLst>
          </pc:spChg>
          <pc:spChg chg="add mod">
            <ac:chgData name="Diane Webb" userId="d061399d-ee6d-44b3-80ed-2b8f0ae64a24" providerId="ADAL" clId="{AC020C49-5B6E-4837-96AB-B4A7285E01AC}" dt="2021-11-03T14:41:21.604" v="247" actId="164"/>
            <ac:spMkLst>
              <pc:docMk/>
              <pc:sldMasterMk cId="2850199313" sldId="2147483696"/>
              <pc:sldLayoutMk cId="290519552" sldId="2147483699"/>
              <ac:spMk id="44" creationId="{80DF4EEC-8D18-4951-8F8B-40A0B1CF070E}"/>
            </ac:spMkLst>
          </pc:spChg>
          <pc:spChg chg="add mod">
            <ac:chgData name="Diane Webb" userId="d061399d-ee6d-44b3-80ed-2b8f0ae64a24" providerId="ADAL" clId="{AC020C49-5B6E-4837-96AB-B4A7285E01AC}" dt="2021-11-03T14:41:21.604" v="247" actId="164"/>
            <ac:spMkLst>
              <pc:docMk/>
              <pc:sldMasterMk cId="2850199313" sldId="2147483696"/>
              <pc:sldLayoutMk cId="290519552" sldId="2147483699"/>
              <ac:spMk id="45" creationId="{96ECAA3A-BF2C-416E-BD15-F8C7B2316D34}"/>
            </ac:spMkLst>
          </pc:spChg>
          <pc:grpChg chg="mod">
            <ac:chgData name="Diane Webb" userId="d061399d-ee6d-44b3-80ed-2b8f0ae64a24" providerId="ADAL" clId="{AC020C49-5B6E-4837-96AB-B4A7285E01AC}" dt="2021-11-03T14:43:04.042" v="301" actId="1036"/>
            <ac:grpSpMkLst>
              <pc:docMk/>
              <pc:sldMasterMk cId="2850199313" sldId="2147483696"/>
              <pc:sldLayoutMk cId="290519552" sldId="2147483699"/>
              <ac:grpSpMk id="13" creationId="{4C6F57B1-DDA0-5447-AF6C-6F6C185CA8D9}"/>
            </ac:grpSpMkLst>
          </pc:grpChg>
          <pc:grpChg chg="add del mod">
            <ac:chgData name="Diane Webb" userId="d061399d-ee6d-44b3-80ed-2b8f0ae64a24" providerId="ADAL" clId="{AC020C49-5B6E-4837-96AB-B4A7285E01AC}" dt="2021-11-03T14:40:33.448" v="230" actId="165"/>
            <ac:grpSpMkLst>
              <pc:docMk/>
              <pc:sldMasterMk cId="2850199313" sldId="2147483696"/>
              <pc:sldLayoutMk cId="290519552" sldId="2147483699"/>
              <ac:grpSpMk id="15" creationId="{628F0DB5-7A55-774E-95BA-AAC440555AB3}"/>
            </ac:grpSpMkLst>
          </pc:grpChg>
          <pc:grpChg chg="add mod">
            <ac:chgData name="Diane Webb" userId="d061399d-ee6d-44b3-80ed-2b8f0ae64a24" providerId="ADAL" clId="{AC020C49-5B6E-4837-96AB-B4A7285E01AC}" dt="2021-11-03T14:41:31.343" v="248" actId="1076"/>
            <ac:grpSpMkLst>
              <pc:docMk/>
              <pc:sldMasterMk cId="2850199313" sldId="2147483696"/>
              <pc:sldLayoutMk cId="290519552" sldId="2147483699"/>
              <ac:grpSpMk id="16" creationId="{F080C6F9-8F90-47BD-ABA6-4BA86521307C}"/>
            </ac:grpSpMkLst>
          </pc:grpChg>
          <pc:picChg chg="mod">
            <ac:chgData name="Diane Webb" userId="d061399d-ee6d-44b3-80ed-2b8f0ae64a24" providerId="ADAL" clId="{AC020C49-5B6E-4837-96AB-B4A7285E01AC}" dt="2021-11-03T14:42:19.779" v="264" actId="1036"/>
            <ac:picMkLst>
              <pc:docMk/>
              <pc:sldMasterMk cId="2850199313" sldId="2147483696"/>
              <pc:sldLayoutMk cId="290519552" sldId="2147483699"/>
              <ac:picMk id="4" creationId="{E0D09249-CFEB-5F4C-86AD-3512C4B4238B}"/>
            </ac:picMkLst>
          </pc:picChg>
          <pc:picChg chg="mod">
            <ac:chgData name="Diane Webb" userId="d061399d-ee6d-44b3-80ed-2b8f0ae64a24" providerId="ADAL" clId="{AC020C49-5B6E-4837-96AB-B4A7285E01AC}" dt="2021-11-03T14:42:55.489" v="293" actId="1036"/>
            <ac:picMkLst>
              <pc:docMk/>
              <pc:sldMasterMk cId="2850199313" sldId="2147483696"/>
              <pc:sldLayoutMk cId="290519552" sldId="2147483699"/>
              <ac:picMk id="10" creationId="{6D43631A-41B8-4847-9FC2-8E48930A95BC}"/>
            </ac:picMkLst>
          </pc:picChg>
          <pc:picChg chg="mod">
            <ac:chgData name="Diane Webb" userId="d061399d-ee6d-44b3-80ed-2b8f0ae64a24" providerId="ADAL" clId="{AC020C49-5B6E-4837-96AB-B4A7285E01AC}" dt="2021-11-03T14:42:47.141" v="280" actId="1036"/>
            <ac:picMkLst>
              <pc:docMk/>
              <pc:sldMasterMk cId="2850199313" sldId="2147483696"/>
              <pc:sldLayoutMk cId="290519552" sldId="2147483699"/>
              <ac:picMk id="11" creationId="{B488522C-3233-274E-BDD4-EBA9434E2DED}"/>
            </ac:picMkLst>
          </pc:picChg>
          <pc:picChg chg="mod">
            <ac:chgData name="Diane Webb" userId="d061399d-ee6d-44b3-80ed-2b8f0ae64a24" providerId="ADAL" clId="{AC020C49-5B6E-4837-96AB-B4A7285E01AC}" dt="2021-11-03T14:42:41.357" v="273" actId="1036"/>
            <ac:picMkLst>
              <pc:docMk/>
              <pc:sldMasterMk cId="2850199313" sldId="2147483696"/>
              <pc:sldLayoutMk cId="290519552" sldId="2147483699"/>
              <ac:picMk id="12" creationId="{CE814CE7-C4E5-EA48-A960-61FF78112B4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apps.dss.mo.gov/fmwBenefitChangeReporting/#!" TargetMode="External"/><Relationship Id="rId11" Type="http://schemas.openxmlformats.org/officeDocument/2006/relationships/image" Target="../media/image7.png"/><Relationship Id="rId5" Type="http://schemas.openxmlformats.org/officeDocument/2006/relationships/hyperlink" Target="../covermissouri.org/help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png"/><Relationship Id="rId4" Type="http://schemas.openxmlformats.org/officeDocument/2006/relationships/hyperlink" Target="../mydss.mo.gov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B3D3B9-A3FC-431A-BFAE-F44653BB44A8}"/>
              </a:ext>
            </a:extLst>
          </p:cNvPr>
          <p:cNvSpPr/>
          <p:nvPr userDrawn="1"/>
        </p:nvSpPr>
        <p:spPr>
          <a:xfrm>
            <a:off x="0" y="-66261"/>
            <a:ext cx="7772400" cy="277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ABACA6-967B-4321-9805-E25CE39E545F}"/>
              </a:ext>
            </a:extLst>
          </p:cNvPr>
          <p:cNvCxnSpPr/>
          <p:nvPr userDrawn="1"/>
        </p:nvCxnSpPr>
        <p:spPr>
          <a:xfrm>
            <a:off x="3054114" y="9443720"/>
            <a:ext cx="0" cy="311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9C9D4265-D56F-41DD-A247-BD96307FF9C0}"/>
              </a:ext>
            </a:extLst>
          </p:cNvPr>
          <p:cNvSpPr txBox="1">
            <a:spLocks/>
          </p:cNvSpPr>
          <p:nvPr userDrawn="1"/>
        </p:nvSpPr>
        <p:spPr>
          <a:xfrm>
            <a:off x="453276" y="1277260"/>
            <a:ext cx="5669731" cy="1024988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>
                <a:latin typeface="+mj-lt"/>
                <a:cs typeface="Calibri" panose="020F0502020204030204" pitchFamily="34" charset="0"/>
              </a:rPr>
              <a:t>When you have a MO HealthNet (Medicaid) plan, the Family Support Division (FSD) needs to know if there are certain changes that happen in your household, such as a new baby or a change in your income or address. They could affect the type of MO HealthNet you qualify for, such as switching you to a type that better fits your situation and health care needs.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5FD84-9826-4DC2-92E7-9F2C6807ED7D}"/>
              </a:ext>
            </a:extLst>
          </p:cNvPr>
          <p:cNvSpPr txBox="1"/>
          <p:nvPr userDrawn="1"/>
        </p:nvSpPr>
        <p:spPr>
          <a:xfrm>
            <a:off x="453277" y="523870"/>
            <a:ext cx="5547473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60"/>
              </a:lnSpc>
              <a:spcAft>
                <a:spcPts val="0"/>
              </a:spcAft>
            </a:pPr>
            <a:r>
              <a:rPr lang="en-US" sz="2800" dirty="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What changes do I need to report while I have MO HealthNet?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7574D3D7-9474-4A23-AA88-74F0228FAAB8}"/>
              </a:ext>
            </a:extLst>
          </p:cNvPr>
          <p:cNvSpPr txBox="1">
            <a:spLocks/>
          </p:cNvSpPr>
          <p:nvPr userDrawn="1"/>
        </p:nvSpPr>
        <p:spPr>
          <a:xfrm>
            <a:off x="453276" y="2689428"/>
            <a:ext cx="7105763" cy="360838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13"/>
              </a:spcBef>
            </a:pPr>
            <a:r>
              <a:rPr lang="en-US" sz="1200" dirty="0"/>
              <a:t>Report any of these changes in your household, </a:t>
            </a:r>
            <a:r>
              <a:rPr lang="en-US" sz="1200" b="1" dirty="0"/>
              <a:t>within 10 days of the change</a:t>
            </a:r>
            <a:r>
              <a:rPr lang="en-US" sz="1200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62B176-4E80-4E3B-B674-F0ED825C4082}"/>
              </a:ext>
            </a:extLst>
          </p:cNvPr>
          <p:cNvSpPr txBox="1"/>
          <p:nvPr userDrawn="1"/>
        </p:nvSpPr>
        <p:spPr>
          <a:xfrm>
            <a:off x="453278" y="2379763"/>
            <a:ext cx="423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What are the changes I need to report?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004BBD-973F-4BD6-A85F-FA8BF3870D8F}"/>
              </a:ext>
            </a:extLst>
          </p:cNvPr>
          <p:cNvSpPr/>
          <p:nvPr userDrawn="1"/>
        </p:nvSpPr>
        <p:spPr>
          <a:xfrm>
            <a:off x="0" y="205333"/>
            <a:ext cx="7772400" cy="53324"/>
          </a:xfrm>
          <a:prstGeom prst="rect">
            <a:avLst/>
          </a:prstGeom>
          <a:solidFill>
            <a:srgbClr val="A5D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25">
            <a:extLst>
              <a:ext uri="{FF2B5EF4-FFF2-40B4-BE49-F238E27FC236}">
                <a16:creationId xmlns:a16="http://schemas.microsoft.com/office/drawing/2014/main" id="{B1A217B7-D608-4FE7-B4F9-153872347B2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7747" y="347194"/>
            <a:ext cx="2208121" cy="2986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Published December 2021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3F8025E-520A-4101-8D23-5ACB598CD9B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45715" y="9346409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C132BF07-0FA6-48CB-B88C-69F859D88D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49294" y="9346408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2713AD-9B24-154A-AB8D-4EF6685FEA37}"/>
              </a:ext>
            </a:extLst>
          </p:cNvPr>
          <p:cNvSpPr txBox="1"/>
          <p:nvPr userDrawn="1"/>
        </p:nvSpPr>
        <p:spPr>
          <a:xfrm>
            <a:off x="504131" y="9339785"/>
            <a:ext cx="3074938" cy="422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74" dirty="0">
                <a:latin typeface="Arial" panose="020B0604020202020204" pitchFamily="34" charset="0"/>
                <a:cs typeface="Arial" panose="020B0604020202020204" pitchFamily="34" charset="0"/>
              </a:rPr>
              <a:t>Powered by </a:t>
            </a:r>
          </a:p>
          <a:p>
            <a:pPr algn="l"/>
            <a:r>
              <a:rPr lang="en-US" sz="1074" b="1" dirty="0">
                <a:latin typeface="Arial" panose="020B0604020202020204" pitchFamily="34" charset="0"/>
                <a:cs typeface="Arial" panose="020B0604020202020204" pitchFamily="34" charset="0"/>
              </a:rPr>
              <a:t>Missouri Foundation for Health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31702B9B-0910-7A45-9EB1-DA19D1810F6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15456" y="733357"/>
            <a:ext cx="1154348" cy="127151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82561B-F2AE-1745-AC14-1111660A134F}"/>
              </a:ext>
            </a:extLst>
          </p:cNvPr>
          <p:cNvSpPr/>
          <p:nvPr userDrawn="1"/>
        </p:nvSpPr>
        <p:spPr>
          <a:xfrm>
            <a:off x="0" y="8109857"/>
            <a:ext cx="7772400" cy="1061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30" name="Text Placeholder 31">
            <a:extLst>
              <a:ext uri="{FF2B5EF4-FFF2-40B4-BE49-F238E27FC236}">
                <a16:creationId xmlns:a16="http://schemas.microsoft.com/office/drawing/2014/main" id="{7F736AEA-F7A9-3747-BC0D-900C57296943}"/>
              </a:ext>
            </a:extLst>
          </p:cNvPr>
          <p:cNvSpPr txBox="1">
            <a:spLocks/>
          </p:cNvSpPr>
          <p:nvPr userDrawn="1"/>
        </p:nvSpPr>
        <p:spPr>
          <a:xfrm>
            <a:off x="459211" y="8305688"/>
            <a:ext cx="6910840" cy="706505"/>
          </a:xfrm>
          <a:prstGeom prst="rect">
            <a:avLst/>
          </a:prstGeom>
        </p:spPr>
        <p:txBody>
          <a:bodyPr numCol="1"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To learn more about MO HealthNet, visit the FSD website: </a:t>
            </a:r>
            <a:r>
              <a:rPr lang="en-US" sz="1200" b="1" u="sng" dirty="0">
                <a:hlinkClick r:id="rId4"/>
              </a:rPr>
              <a:t>mydss.mo.gov</a:t>
            </a:r>
            <a:endParaRPr lang="en-US" sz="1200" b="1" u="sng" dirty="0"/>
          </a:p>
          <a:p>
            <a:r>
              <a:rPr lang="en-US" sz="1200" dirty="0"/>
              <a:t>For help reporting changes, find free in-person or virtual help from trained assisters near you. </a:t>
            </a:r>
            <a:br>
              <a:rPr lang="en-US" sz="1200" dirty="0"/>
            </a:br>
            <a:r>
              <a:rPr lang="en-US" sz="1200" dirty="0"/>
              <a:t>Visit </a:t>
            </a:r>
            <a:r>
              <a:rPr lang="en-US" sz="1200" b="1" dirty="0">
                <a:hlinkClick r:id="rId5"/>
              </a:rPr>
              <a:t>covermissouri.org/help </a:t>
            </a:r>
            <a:r>
              <a:rPr lang="en-US" sz="1200" dirty="0"/>
              <a:t>or call</a:t>
            </a:r>
            <a:r>
              <a:rPr lang="en-US" sz="1200" dirty="0">
                <a:solidFill>
                  <a:srgbClr val="E53F5F"/>
                </a:solidFill>
              </a:rPr>
              <a:t> </a:t>
            </a:r>
            <a:r>
              <a:rPr lang="en-US" sz="1200" b="1" dirty="0">
                <a:solidFill>
                  <a:srgbClr val="E53F5F"/>
                </a:solidFill>
              </a:rPr>
              <a:t>1-800-466-3213</a:t>
            </a:r>
            <a:r>
              <a:rPr lang="en-US" sz="1200" dirty="0">
                <a:solidFill>
                  <a:srgbClr val="E53F5F"/>
                </a:solidFill>
              </a:rPr>
              <a:t> </a:t>
            </a:r>
            <a:r>
              <a:rPr lang="en-US" sz="1200" dirty="0"/>
              <a:t>to set up an appointment.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9F8ECC8-65A5-FC4E-86DC-1A4E39515C58}"/>
              </a:ext>
            </a:extLst>
          </p:cNvPr>
          <p:cNvSpPr/>
          <p:nvPr userDrawn="1"/>
        </p:nvSpPr>
        <p:spPr>
          <a:xfrm>
            <a:off x="7088988" y="7622786"/>
            <a:ext cx="683412" cy="683412"/>
          </a:xfrm>
          <a:prstGeom prst="ellipse">
            <a:avLst/>
          </a:prstGeom>
          <a:solidFill>
            <a:srgbClr val="E8527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C0C69EF-CDB3-834D-A8B4-E961EABA11E1}"/>
              </a:ext>
            </a:extLst>
          </p:cNvPr>
          <p:cNvSpPr/>
          <p:nvPr userDrawn="1"/>
        </p:nvSpPr>
        <p:spPr>
          <a:xfrm>
            <a:off x="7412904" y="8005848"/>
            <a:ext cx="351475" cy="351475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D09560-EC23-5D42-8B21-A05D42222B1B}"/>
              </a:ext>
            </a:extLst>
          </p:cNvPr>
          <p:cNvGrpSpPr/>
          <p:nvPr userDrawn="1"/>
        </p:nvGrpSpPr>
        <p:grpSpPr>
          <a:xfrm>
            <a:off x="592294" y="7839260"/>
            <a:ext cx="1435651" cy="431528"/>
            <a:chOff x="592294" y="7164935"/>
            <a:chExt cx="1435651" cy="43152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C804B41-69C0-FF41-A400-95142D297841}"/>
                </a:ext>
              </a:extLst>
            </p:cNvPr>
            <p:cNvSpPr/>
            <p:nvPr userDrawn="1"/>
          </p:nvSpPr>
          <p:spPr>
            <a:xfrm>
              <a:off x="592294" y="7247324"/>
              <a:ext cx="1435651" cy="34913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" algn="l"/>
              <a:r>
                <a:rPr lang="en-US" sz="16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Learn more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2367919-82E5-D74F-A8D0-811BCA4F37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2294" y="7164935"/>
              <a:ext cx="1435608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6F57B1-DDA0-5447-AF6C-6F6C185CA8D9}"/>
              </a:ext>
            </a:extLst>
          </p:cNvPr>
          <p:cNvGrpSpPr/>
          <p:nvPr userDrawn="1"/>
        </p:nvGrpSpPr>
        <p:grpSpPr>
          <a:xfrm>
            <a:off x="453276" y="6067596"/>
            <a:ext cx="7105764" cy="1543000"/>
            <a:chOff x="453276" y="5190885"/>
            <a:chExt cx="7105764" cy="1543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FD55DD-B037-6D4D-BFBF-75361F1D61FD}"/>
                </a:ext>
              </a:extLst>
            </p:cNvPr>
            <p:cNvSpPr txBox="1"/>
            <p:nvPr userDrawn="1"/>
          </p:nvSpPr>
          <p:spPr>
            <a:xfrm>
              <a:off x="453278" y="5190885"/>
              <a:ext cx="375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Roboto" panose="02000000000000000000" pitchFamily="2" charset="0"/>
                </a:rPr>
                <a:t>How do I report a change?</a:t>
              </a:r>
            </a:p>
          </p:txBody>
        </p:sp>
        <p:sp>
          <p:nvSpPr>
            <p:cNvPr id="24" name="Text Placeholder 31">
              <a:extLst>
                <a:ext uri="{FF2B5EF4-FFF2-40B4-BE49-F238E27FC236}">
                  <a16:creationId xmlns:a16="http://schemas.microsoft.com/office/drawing/2014/main" id="{314819F3-C46C-0648-877A-A0B83CD2ABB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453276" y="5497288"/>
              <a:ext cx="7105764" cy="1185900"/>
            </a:xfrm>
            <a:prstGeom prst="rect">
              <a:avLst/>
            </a:prstGeom>
          </p:spPr>
          <p:txBody>
            <a:bodyPr/>
            <a:lstStyle>
              <a:lvl1pPr marL="0" indent="0" algn="l" defTabSz="754380" rtl="0" eaLnBrk="1" latinLnBrk="0" hangingPunct="1">
                <a:lnSpc>
                  <a:spcPct val="90000"/>
                </a:lnSpc>
                <a:spcBef>
                  <a:spcPts val="825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6578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297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6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016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9735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54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73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92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611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You can report a change in any of these 3 ways:</a:t>
              </a:r>
            </a:p>
            <a:p>
              <a:pPr marL="565785" lvl="1" indent="0">
                <a:lnSpc>
                  <a:spcPct val="100000"/>
                </a:lnSpc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en-US" sz="1200" b="0" dirty="0">
                  <a:solidFill>
                    <a:schemeClr val="tx1"/>
                  </a:solidFill>
                </a:rPr>
                <a:t>Online – visit the FSD website and follow the instructions: </a:t>
              </a:r>
              <a:br>
                <a:rPr lang="en-US" sz="1200" b="0" dirty="0">
                  <a:solidFill>
                    <a:schemeClr val="tx1"/>
                  </a:solidFill>
                </a:rPr>
              </a:br>
              <a:r>
                <a:rPr lang="en-US" sz="1200" b="1" u="sng" dirty="0">
                  <a:solidFill>
                    <a:schemeClr val="accent4"/>
                  </a:solidFill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bit.ly</a:t>
              </a:r>
              <a:r>
                <a:rPr lang="en-US" sz="1200" b="1" u="sng" dirty="0">
                  <a:solidFill>
                    <a:schemeClr val="accent4"/>
                  </a:solidFill>
                </a:rPr>
                <a:t>/FSDChangeReporting</a:t>
              </a:r>
            </a:p>
            <a:p>
              <a:pPr marL="565785" lvl="1" indent="0">
                <a:lnSpc>
                  <a:spcPct val="100000"/>
                </a:lnSpc>
                <a:spcBef>
                  <a:spcPts val="700"/>
                </a:spcBef>
                <a:buFont typeface="Arial" panose="020B0604020202020204" pitchFamily="34" charset="0"/>
                <a:buNone/>
              </a:pPr>
              <a:r>
                <a:rPr lang="en-US" sz="1200" b="0" dirty="0">
                  <a:solidFill>
                    <a:schemeClr val="tx1"/>
                  </a:solidFill>
                </a:rPr>
                <a:t>By phone – call the FSD at </a:t>
              </a:r>
              <a:r>
                <a:rPr lang="en-US" sz="1200" b="1" dirty="0">
                  <a:solidFill>
                    <a:srgbClr val="E53F5F"/>
                  </a:solidFill>
                </a:rPr>
                <a:t>1-855-373-4636 </a:t>
              </a:r>
            </a:p>
            <a:p>
              <a:pPr marL="565785" lvl="1" indent="0">
                <a:lnSpc>
                  <a:spcPct val="100000"/>
                </a:lnSpc>
                <a:spcBef>
                  <a:spcPts val="700"/>
                </a:spcBef>
                <a:buFont typeface="Arial" panose="020B0604020202020204" pitchFamily="34" charset="0"/>
                <a:buNone/>
              </a:pPr>
              <a:r>
                <a:rPr lang="en-US" sz="1200" b="0" dirty="0">
                  <a:solidFill>
                    <a:schemeClr val="tx1"/>
                  </a:solidFill>
                </a:rPr>
                <a:t>In person – go to any FSD office – to find one near you, visit </a:t>
              </a:r>
              <a:r>
                <a:rPr lang="en-US" sz="1200" b="1" u="sng" dirty="0">
                  <a:solidFill>
                    <a:srgbClr val="E53F5F"/>
                  </a:solidFill>
                </a:rPr>
                <a:t>dss.mo.gov/dss_map/</a:t>
              </a:r>
              <a:endParaRPr lang="en-US" sz="1200" b="1" dirty="0">
                <a:solidFill>
                  <a:srgbClr val="E53F5F"/>
                </a:solidFill>
              </a:endParaRPr>
            </a:p>
          </p:txBody>
        </p:sp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86D94D7E-4D7C-8140-AB39-2F58ABDF36DE}"/>
                </a:ext>
              </a:extLst>
            </p:cNvPr>
            <p:cNvPicPr>
              <a:picLocks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83782" y="5812421"/>
              <a:ext cx="231735" cy="231735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E3C37B0B-0EC2-C94C-AA8B-18A0EDE01861}"/>
                </a:ext>
              </a:extLst>
            </p:cNvPr>
            <p:cNvPicPr>
              <a:picLocks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3708" y="6214980"/>
              <a:ext cx="191883" cy="191883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94820F6F-0186-AB43-BA80-8326A0A407B9}"/>
                </a:ext>
              </a:extLst>
            </p:cNvPr>
            <p:cNvPicPr>
              <a:picLocks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96357" y="6478533"/>
              <a:ext cx="255352" cy="255352"/>
            </a:xfrm>
            <a:prstGeom prst="rect">
              <a:avLst/>
            </a:prstGeom>
          </p:spPr>
        </p:pic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E0D09249-CFEB-5F4C-86AD-3512C4B4238B}"/>
              </a:ext>
            </a:extLst>
          </p:cNvPr>
          <p:cNvPicPr>
            <a:picLocks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788" y="2936162"/>
            <a:ext cx="365760" cy="36576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D43631A-41B8-4847-9FC2-8E48930A95BC}"/>
              </a:ext>
            </a:extLst>
          </p:cNvPr>
          <p:cNvPicPr>
            <a:picLocks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01832" y="3789499"/>
            <a:ext cx="365760" cy="36576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B488522C-3233-274E-BDD4-EBA9434E2DED}"/>
              </a:ext>
            </a:extLst>
          </p:cNvPr>
          <p:cNvPicPr>
            <a:picLocks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530" y="4240926"/>
            <a:ext cx="365760" cy="36576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E814CE7-C4E5-EA48-A960-61FF78112B43}"/>
              </a:ext>
            </a:extLst>
          </p:cNvPr>
          <p:cNvPicPr>
            <a:picLocks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1012" y="4764807"/>
            <a:ext cx="365760" cy="365760"/>
          </a:xfrm>
          <a:prstGeom prst="rect">
            <a:avLst/>
          </a:prstGeom>
        </p:spPr>
      </p:pic>
      <p:sp>
        <p:nvSpPr>
          <p:cNvPr id="38" name="Text Placeholder 31">
            <a:extLst>
              <a:ext uri="{FF2B5EF4-FFF2-40B4-BE49-F238E27FC236}">
                <a16:creationId xmlns:a16="http://schemas.microsoft.com/office/drawing/2014/main" id="{AA1D72EB-2DDA-4819-A42C-814D48054C50}"/>
              </a:ext>
            </a:extLst>
          </p:cNvPr>
          <p:cNvSpPr txBox="1">
            <a:spLocks/>
          </p:cNvSpPr>
          <p:nvPr userDrawn="1"/>
        </p:nvSpPr>
        <p:spPr>
          <a:xfrm>
            <a:off x="627706" y="2971187"/>
            <a:ext cx="7105763" cy="923510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>
              <a:lnSpc>
                <a:spcPct val="100000"/>
              </a:lnSpc>
              <a:spcBef>
                <a:spcPts val="413"/>
              </a:spcBef>
              <a:buFont typeface="Arial" panose="020B0604020202020204" pitchFamily="34" charset="0"/>
              <a:buNone/>
            </a:pPr>
            <a:r>
              <a:rPr lang="en-US" sz="1200" b="1" dirty="0"/>
              <a:t>Who’s in your household</a:t>
            </a:r>
          </a:p>
          <a:p>
            <a:pPr marL="515938" lvl="1" indent="-117475">
              <a:lnSpc>
                <a:spcPct val="100000"/>
              </a:lnSpc>
              <a:spcBef>
                <a:spcPts val="413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New household members, such as a new spouse or baby</a:t>
            </a:r>
          </a:p>
          <a:p>
            <a:pPr marL="515938" lvl="1" indent="-117475">
              <a:lnSpc>
                <a:spcPct val="100000"/>
              </a:lnSpc>
              <a:spcBef>
                <a:spcPts val="413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Household members who have moved out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7E6D3805-19F9-4EDB-BE39-E9A638AF4374}"/>
              </a:ext>
            </a:extLst>
          </p:cNvPr>
          <p:cNvSpPr txBox="1">
            <a:spLocks/>
          </p:cNvSpPr>
          <p:nvPr userDrawn="1"/>
        </p:nvSpPr>
        <p:spPr>
          <a:xfrm>
            <a:off x="627706" y="3838372"/>
            <a:ext cx="7105763" cy="477214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200" b="1" dirty="0"/>
              <a:t>Your address </a:t>
            </a:r>
            <a:r>
              <a:rPr lang="en-US" sz="1200" dirty="0"/>
              <a:t>if you moved – this is important so you get letters from the FSD in the mail</a:t>
            </a:r>
          </a:p>
        </p:txBody>
      </p:sp>
      <p:sp>
        <p:nvSpPr>
          <p:cNvPr id="40" name="Text Placeholder 31">
            <a:extLst>
              <a:ext uri="{FF2B5EF4-FFF2-40B4-BE49-F238E27FC236}">
                <a16:creationId xmlns:a16="http://schemas.microsoft.com/office/drawing/2014/main" id="{9E697D5F-B30F-48FA-8984-74484893BED7}"/>
              </a:ext>
            </a:extLst>
          </p:cNvPr>
          <p:cNvSpPr txBox="1">
            <a:spLocks/>
          </p:cNvSpPr>
          <p:nvPr userDrawn="1"/>
        </p:nvSpPr>
        <p:spPr>
          <a:xfrm>
            <a:off x="627706" y="4247375"/>
            <a:ext cx="7105763" cy="379625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lvl="1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Income</a:t>
            </a:r>
            <a:r>
              <a:rPr lang="en-US" sz="1200" dirty="0"/>
              <a:t>, including earnings from a job or payments from alimony, social security, or </a:t>
            </a:r>
            <a:br>
              <a:rPr lang="en-US" sz="1200" dirty="0"/>
            </a:br>
            <a:r>
              <a:rPr lang="en-US" sz="1200" dirty="0"/>
              <a:t>other sources</a:t>
            </a:r>
          </a:p>
        </p:txBody>
      </p:sp>
      <p:sp>
        <p:nvSpPr>
          <p:cNvPr id="41" name="Text Placeholder 31">
            <a:extLst>
              <a:ext uri="{FF2B5EF4-FFF2-40B4-BE49-F238E27FC236}">
                <a16:creationId xmlns:a16="http://schemas.microsoft.com/office/drawing/2014/main" id="{AF7EBF19-4BEF-46B3-8F8B-F9D60D287B03}"/>
              </a:ext>
            </a:extLst>
          </p:cNvPr>
          <p:cNvSpPr txBox="1">
            <a:spLocks/>
          </p:cNvSpPr>
          <p:nvPr userDrawn="1"/>
        </p:nvSpPr>
        <p:spPr>
          <a:xfrm>
            <a:off x="627706" y="4796516"/>
            <a:ext cx="4709561" cy="1118391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lvl="1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Expenses</a:t>
            </a:r>
          </a:p>
          <a:p>
            <a:pPr marL="515938" lvl="1" indent="-117475">
              <a:lnSpc>
                <a:spcPct val="100000"/>
              </a:lnSpc>
              <a:spcBef>
                <a:spcPts val="413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Costs for shelter, such as rent, mortgage, or utilities</a:t>
            </a:r>
          </a:p>
          <a:p>
            <a:pPr marL="515938" lvl="1" indent="-117475">
              <a:lnSpc>
                <a:spcPct val="100000"/>
              </a:lnSpc>
              <a:spcBef>
                <a:spcPts val="413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Costs for dependent care, such as child care costs</a:t>
            </a:r>
          </a:p>
          <a:p>
            <a:pPr marL="515938" lvl="1" indent="-117475">
              <a:lnSpc>
                <a:spcPct val="100000"/>
              </a:lnSpc>
              <a:spcBef>
                <a:spcPts val="413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Costs for child support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80C6F9-8F90-47BD-ABA6-4BA86521307C}"/>
              </a:ext>
            </a:extLst>
          </p:cNvPr>
          <p:cNvGrpSpPr/>
          <p:nvPr userDrawn="1"/>
        </p:nvGrpSpPr>
        <p:grpSpPr>
          <a:xfrm>
            <a:off x="5549294" y="4771512"/>
            <a:ext cx="2587416" cy="2108443"/>
            <a:chOff x="8929007" y="1570345"/>
            <a:chExt cx="2587416" cy="213385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80F303A-0FB0-4A6D-B700-73A3AFB93CCA}"/>
                </a:ext>
              </a:extLst>
            </p:cNvPr>
            <p:cNvSpPr/>
            <p:nvPr userDrawn="1"/>
          </p:nvSpPr>
          <p:spPr>
            <a:xfrm>
              <a:off x="8929007" y="1955800"/>
              <a:ext cx="2302160" cy="17483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25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EDFFBB-40D5-4FAD-B0EF-E93186979121}"/>
                </a:ext>
              </a:extLst>
            </p:cNvPr>
            <p:cNvSpPr/>
            <p:nvPr userDrawn="1"/>
          </p:nvSpPr>
          <p:spPr>
            <a:xfrm>
              <a:off x="9171174" y="1570345"/>
              <a:ext cx="1878508" cy="6834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150000"/>
              </a:pPr>
              <a:r>
                <a:rPr lang="en-US" sz="1600" dirty="0">
                  <a:latin typeface="Roboto Medium" panose="02000000000000000000" pitchFamily="2" charset="0"/>
                  <a:ea typeface="Roboto Medium" panose="02000000000000000000" pitchFamily="2" charset="0"/>
                  <a:cs typeface="Times New Roman" panose="02020603050405020304" pitchFamily="18" charset="0"/>
                </a:rPr>
                <a:t>What if I don’t </a:t>
              </a:r>
              <a:br>
                <a:rPr lang="en-US" sz="1600" dirty="0">
                  <a:latin typeface="Roboto Medium" panose="02000000000000000000" pitchFamily="2" charset="0"/>
                  <a:ea typeface="Roboto Medium" panose="02000000000000000000" pitchFamily="2" charset="0"/>
                  <a:cs typeface="Times New Roman" panose="02020603050405020304" pitchFamily="18" charset="0"/>
                </a:rPr>
              </a:br>
              <a:r>
                <a:rPr lang="en-US" sz="1600" dirty="0">
                  <a:latin typeface="Roboto Medium" panose="02000000000000000000" pitchFamily="2" charset="0"/>
                  <a:ea typeface="Roboto Medium" panose="02000000000000000000" pitchFamily="2" charset="0"/>
                  <a:cs typeface="Times New Roman" panose="02020603050405020304" pitchFamily="18" charset="0"/>
                </a:rPr>
                <a:t>report a change?</a:t>
              </a:r>
              <a:endParaRPr lang="en-US" sz="1600" dirty="0">
                <a:effectLst/>
                <a:latin typeface="Roboto Medium" panose="02000000000000000000" pitchFamily="2" charset="0"/>
                <a:ea typeface="Roboto Medium" panose="020000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80DF4EEC-8D18-4951-8F8B-40A0B1CF070E}"/>
                </a:ext>
              </a:extLst>
            </p:cNvPr>
            <p:cNvSpPr/>
            <p:nvPr userDrawn="1"/>
          </p:nvSpPr>
          <p:spPr>
            <a:xfrm>
              <a:off x="10833011" y="2407927"/>
              <a:ext cx="683412" cy="683412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6ECAA3A-BF2C-416E-BD15-F8C7B2316D34}"/>
                </a:ext>
              </a:extLst>
            </p:cNvPr>
            <p:cNvSpPr/>
            <p:nvPr userDrawn="1"/>
          </p:nvSpPr>
          <p:spPr>
            <a:xfrm>
              <a:off x="10849265" y="2876265"/>
              <a:ext cx="351475" cy="351475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 Placeholder 31">
              <a:extLst>
                <a:ext uri="{FF2B5EF4-FFF2-40B4-BE49-F238E27FC236}">
                  <a16:creationId xmlns:a16="http://schemas.microsoft.com/office/drawing/2014/main" id="{ED96EAD7-F514-FD4B-80C3-17CE3BF86F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092817" y="2349473"/>
              <a:ext cx="1878508" cy="1174722"/>
            </a:xfrm>
            <a:prstGeom prst="rect">
              <a:avLst/>
            </a:prstGeom>
          </p:spPr>
          <p:txBody>
            <a:bodyPr/>
            <a:lstStyle>
              <a:lvl1pPr marL="0" indent="0" algn="l" defTabSz="754380" rtl="0" eaLnBrk="1" latinLnBrk="0" hangingPunct="1">
                <a:lnSpc>
                  <a:spcPct val="90000"/>
                </a:lnSpc>
                <a:spcBef>
                  <a:spcPts val="825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6578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297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6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016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9735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54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73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92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6115" indent="-188595" algn="l" defTabSz="754380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If you don’t report a change and the FSD finds out about it, you could lose your MO HealthNet coverage.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1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19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771957" rtl="0" eaLnBrk="1" latinLnBrk="0" hangingPunct="1">
        <a:lnSpc>
          <a:spcPct val="90000"/>
        </a:lnSpc>
        <a:spcBef>
          <a:spcPct val="0"/>
        </a:spcBef>
        <a:buNone/>
        <a:defRPr sz="3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989" indent="-192989" algn="l" defTabSz="771957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4" kern="1200">
          <a:solidFill>
            <a:schemeClr val="tx1"/>
          </a:solidFill>
          <a:latin typeface="+mn-lt"/>
          <a:ea typeface="+mn-ea"/>
          <a:cs typeface="+mn-cs"/>
        </a:defRPr>
      </a:lvl1pPr>
      <a:lvl2pPr marL="578968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964946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925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1736903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2122882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508860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894839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3280817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1pPr>
      <a:lvl2pPr marL="385979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71957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1157936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1543914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929893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315871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701850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3087828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6661419-6C1E-834C-87C1-DCA0DED448A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CEC351-938B-E346-A33F-1911680650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A545892-80E8-5C43-B2F1-907A65BC62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630268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FH Medicaid Expansion">
      <a:dk1>
        <a:srgbClr val="000000"/>
      </a:dk1>
      <a:lt1>
        <a:sysClr val="window" lastClr="FFFFFF"/>
      </a:lt1>
      <a:dk2>
        <a:srgbClr val="161616"/>
      </a:dk2>
      <a:lt2>
        <a:srgbClr val="FFFFFF"/>
      </a:lt2>
      <a:accent1>
        <a:srgbClr val="6B2EBD"/>
      </a:accent1>
      <a:accent2>
        <a:srgbClr val="CCEB96"/>
      </a:accent2>
      <a:accent3>
        <a:srgbClr val="F28223"/>
      </a:accent3>
      <a:accent4>
        <a:srgbClr val="E85270"/>
      </a:accent4>
      <a:accent5>
        <a:srgbClr val="FFF07D"/>
      </a:accent5>
      <a:accent6>
        <a:srgbClr val="545454"/>
      </a:accent6>
      <a:hlink>
        <a:srgbClr val="E85270"/>
      </a:hlink>
      <a:folHlink>
        <a:srgbClr val="F2822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E77C7A6-5C18-4619-8FC7-7E4A517CE2B9}">
  <we:reference id="wa104381063" version="1.0.0.1" store="en-001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3f482b-4bc7-412f-883f-0a8208fa9dc7" xsi:nil="true"/>
    <PublishingExpirationDate xmlns="http://schemas.microsoft.com/sharepoint/v3" xsi:nil="true"/>
    <PublishingStartDate xmlns="http://schemas.microsoft.com/sharepoint/v3" xsi:nil="true"/>
    <Date xmlns="313f482b-4bc7-412f-883f-0a8208fa9d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E06EB548AA546B718451878B9BCC7" ma:contentTypeVersion="19" ma:contentTypeDescription="Create a new document." ma:contentTypeScope="" ma:versionID="95bf735d4129289c293c0b6b581baa36">
  <xsd:schema xmlns:xsd="http://www.w3.org/2001/XMLSchema" xmlns:xs="http://www.w3.org/2001/XMLSchema" xmlns:p="http://schemas.microsoft.com/office/2006/metadata/properties" xmlns:ns1="http://schemas.microsoft.com/sharepoint/v3" xmlns:ns2="d6ae5b8f-0881-466d-be1e-dbd07d215ad7" xmlns:ns3="313f482b-4bc7-412f-883f-0a8208fa9dc7" targetNamespace="http://schemas.microsoft.com/office/2006/metadata/properties" ma:root="true" ma:fieldsID="f4ed953838653682eeca6a955f3bae22" ns1:_="" ns2:_="" ns3:_="">
    <xsd:import namespace="http://schemas.microsoft.com/sharepoint/v3"/>
    <xsd:import namespace="d6ae5b8f-0881-466d-be1e-dbd07d215ad7"/>
    <xsd:import namespace="313f482b-4bc7-412f-883f-0a8208fa9d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5b8f-0881-466d-be1e-dbd07d215a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f482b-4bc7-412f-883f-0a8208fa9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D89CD1-96D4-4F62-99E3-DF9987B22738}">
  <ds:schemaRefs>
    <ds:schemaRef ds:uri="http://schemas.microsoft.com/office/infopath/2007/PartnerControls"/>
    <ds:schemaRef ds:uri="http://www.w3.org/XML/1998/namespace"/>
    <ds:schemaRef ds:uri="313f482b-4bc7-412f-883f-0a8208fa9dc7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6ae5b8f-0881-466d-be1e-dbd07d215ad7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220750-8769-4035-BB30-8B46944B8F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7CA01F-9932-4323-8133-E26AA0988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ae5b8f-0881-466d-be1e-dbd07d215ad7"/>
    <ds:schemaRef ds:uri="313f482b-4bc7-412f-883f-0a8208fa9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 Medium</vt:lpstr>
      <vt:lpstr>1_Office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Candra Johnson</dc:creator>
  <cp:keywords/>
  <dc:description/>
  <cp:lastModifiedBy>Diane Webb</cp:lastModifiedBy>
  <cp:revision>45</cp:revision>
  <dcterms:created xsi:type="dcterms:W3CDTF">2021-07-26T19:49:34Z</dcterms:created>
  <dcterms:modified xsi:type="dcterms:W3CDTF">2021-12-03T14:52:47Z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0x01010062AE06EB548AA546B718451878B9BCC7</vt:lpwstr>
  </property>
</Properties>
</file>