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y Flaherty (GMMB)" initials="AF(" lastIdx="6" clrIdx="0">
    <p:extLst>
      <p:ext uri="{19B8F6BF-5375-455C-9EA6-DF929625EA0E}">
        <p15:presenceInfo xmlns:p15="http://schemas.microsoft.com/office/powerpoint/2012/main" userId="S::ally.flaherty@gmmb.com::b37c7f12-a5d6-4e3a-8794-9e6fbef629e0" providerId="AD"/>
      </p:ext>
    </p:extLst>
  </p:cmAuthor>
  <p:cmAuthor id="2" name="Melissa Morales (GMMB)" initials="MM(" lastIdx="5" clrIdx="1">
    <p:extLst>
      <p:ext uri="{19B8F6BF-5375-455C-9EA6-DF929625EA0E}">
        <p15:presenceInfo xmlns:p15="http://schemas.microsoft.com/office/powerpoint/2012/main" userId="S::melissa.morales@gmmb.com::52247f1e-da62-4a9a-8a1f-5b990b7af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824"/>
    <p:restoredTop sz="95297" autoAdjust="0"/>
  </p:normalViewPr>
  <p:slideViewPr>
    <p:cSldViewPr snapToGrid="0" snapToObjects="1">
      <p:cViewPr varScale="1">
        <p:scale>
          <a:sx n="78" d="100"/>
          <a:sy n="78" d="100"/>
        </p:scale>
        <p:origin x="30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1162050"/>
            <a:ext cx="242570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776D7C-5DE6-F84B-9421-BDDCCDFC6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8600" y="8179496"/>
            <a:ext cx="1889760" cy="1426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498" y="8517699"/>
            <a:ext cx="4399302" cy="108858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event or local help information</a:t>
            </a:r>
          </a:p>
        </p:txBody>
      </p:sp>
    </p:spTree>
    <p:extLst>
      <p:ext uri="{BB962C8B-B14F-4D97-AF65-F5344CB8AC3E}">
        <p14:creationId xmlns:p14="http://schemas.microsoft.com/office/powerpoint/2010/main" val="17771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E9A264-7516-483D-A802-A5FF83C4C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3BCD52-DFE5-45D2-9B99-CDFA6DF877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1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27</cp:revision>
  <cp:lastPrinted>2022-03-21T14:58:09Z</cp:lastPrinted>
  <dcterms:created xsi:type="dcterms:W3CDTF">2021-08-16T14:05:22Z</dcterms:created>
  <dcterms:modified xsi:type="dcterms:W3CDTF">2023-05-01T17:30:28Z</dcterms:modified>
</cp:coreProperties>
</file>