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handoutMasterIdLst>
    <p:handoutMasterId r:id="rId4"/>
  </p:handoutMasterIdLst>
  <p:sldIdLst>
    <p:sldId id="257" r:id="rId2"/>
  </p:sldIdLst>
  <p:sldSz cx="7772400" cy="100584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ly Flaherty (GMMB)" initials="AF(" lastIdx="6" clrIdx="0">
    <p:extLst>
      <p:ext uri="{19B8F6BF-5375-455C-9EA6-DF929625EA0E}">
        <p15:presenceInfo xmlns:p15="http://schemas.microsoft.com/office/powerpoint/2012/main" userId="S::ally.flaherty@gmmb.com::b37c7f12-a5d6-4e3a-8794-9e6fbef629e0" providerId="AD"/>
      </p:ext>
    </p:extLst>
  </p:cmAuthor>
  <p:cmAuthor id="2" name="Melissa Morales (GMMB)" initials="MM(" lastIdx="5" clrIdx="1">
    <p:extLst>
      <p:ext uri="{19B8F6BF-5375-455C-9EA6-DF929625EA0E}">
        <p15:presenceInfo xmlns:p15="http://schemas.microsoft.com/office/powerpoint/2012/main" userId="S::melissa.morales@gmmb.com::52247f1e-da62-4a9a-8a1f-5b990b7af44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24"/>
    <p:restoredTop sz="95297" autoAdjust="0"/>
  </p:normalViewPr>
  <p:slideViewPr>
    <p:cSldViewPr snapToGrid="0" snapToObjects="1">
      <p:cViewPr varScale="1">
        <p:scale>
          <a:sx n="78" d="100"/>
          <a:sy n="78" d="100"/>
        </p:scale>
        <p:origin x="30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5" d="100"/>
          <a:sy n="85" d="100"/>
        </p:scale>
        <p:origin x="3804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074C6AF-F2A7-498E-92AC-D05C28E6692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5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C67EB6-E161-4997-A50D-5A8E6FF4034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40" cy="466435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r">
              <a:defRPr sz="1200"/>
            </a:lvl1pPr>
          </a:lstStyle>
          <a:p>
            <a:fld id="{BFF1AEAC-EE28-4CA6-8388-CBDAE5B2C14C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4DC4D2-C9AA-4BA6-9435-7B1C9390D7F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3037840" cy="466434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EA405F-B81E-434E-878F-97E4534A52B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9" y="8829968"/>
            <a:ext cx="3037840" cy="466434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r">
              <a:defRPr sz="1200"/>
            </a:lvl1pPr>
          </a:lstStyle>
          <a:p>
            <a:fld id="{492BC3A0-D140-47EC-9153-8D18D93A7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6125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5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6435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r">
              <a:defRPr sz="1200"/>
            </a:lvl1pPr>
          </a:lstStyle>
          <a:p>
            <a:fld id="{1DF2F972-E18E-454E-9E18-6EAC8231D96D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2350" y="1162050"/>
            <a:ext cx="2425700" cy="3138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6" tIns="46588" rIns="93176" bIns="4658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73893"/>
            <a:ext cx="5608320" cy="3660458"/>
          </a:xfrm>
          <a:prstGeom prst="rect">
            <a:avLst/>
          </a:prstGeom>
        </p:spPr>
        <p:txBody>
          <a:bodyPr vert="horz" lIns="93176" tIns="46588" rIns="93176" bIns="4658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4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8"/>
            <a:ext cx="3037840" cy="466434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r">
              <a:defRPr sz="1200"/>
            </a:lvl1pPr>
          </a:lstStyle>
          <a:p>
            <a:fld id="{E8FE72CB-6BA3-F849-A930-926630D00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5920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49D1A5E-DC63-4E49-A8E6-7C57DE828A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1705C24-6FE1-6040-A82B-36C1CE3ED12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308600" y="8179496"/>
            <a:ext cx="1889760" cy="1426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insert logo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1E9369-1A8C-4C55-83B3-0843C5355AA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7498" y="8517699"/>
            <a:ext cx="4399302" cy="108858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Insert event or local help information</a:t>
            </a:r>
          </a:p>
        </p:txBody>
      </p:sp>
    </p:spTree>
    <p:extLst>
      <p:ext uri="{BB962C8B-B14F-4D97-AF65-F5344CB8AC3E}">
        <p14:creationId xmlns:p14="http://schemas.microsoft.com/office/powerpoint/2010/main" val="177716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A88E2C-88CF-784E-9F2E-F2D0FFE0CE04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3530C1-15D8-D446-825D-A2B54607D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103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8E9A264-7516-483D-A802-A5FF83C4C43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E3BCD52-DFE5-45D2-9B99-CDFA6DF8776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3160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4284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Stephanie Flores (GMMB)</dc:creator>
  <cp:lastModifiedBy>Miranda Catarevas (GMMB)</cp:lastModifiedBy>
  <cp:revision>28</cp:revision>
  <cp:lastPrinted>2022-03-21T14:58:09Z</cp:lastPrinted>
  <dcterms:created xsi:type="dcterms:W3CDTF">2021-08-16T14:05:22Z</dcterms:created>
  <dcterms:modified xsi:type="dcterms:W3CDTF">2023-05-01T17:32:10Z</dcterms:modified>
</cp:coreProperties>
</file>