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1223"/>
    <p:restoredTop sz="83508" autoAdjust="0"/>
  </p:normalViewPr>
  <p:slideViewPr>
    <p:cSldViewPr snapToGrid="0" snapToObjects="1">
      <p:cViewPr varScale="1">
        <p:scale>
          <a:sx n="78" d="100"/>
          <a:sy n="78" d="100"/>
        </p:scale>
        <p:origin x="31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0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74C6AF-F2A7-498E-92AC-D05C28E669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C67EB6-E161-4997-A50D-5A8E6FF40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1AEAC-EE28-4CA6-8388-CBDAE5B2C14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4DC4D2-C9AA-4BA6-9435-7B1C9390D7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A405F-B81E-434E-878F-97E4534A52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BC3A0-D140-47EC-9153-8D18D93A7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1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2F972-E18E-454E-9E18-6EAC8231D96D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72CB-6BA3-F849-A930-926630D00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2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your local contact information, click inside the text box that says, “insert contact information” and begin typing.</a:t>
            </a:r>
          </a:p>
          <a:p>
            <a:r>
              <a:rPr lang="en-US" dirty="0"/>
              <a:t>To add your logo, click on the box that says, “Click to insert logo.” You will be prompted to select a logo from your files.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E72CB-6BA3-F849-A930-926630D00D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6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FA5806-6D2A-422F-8FC1-A4A473133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705C24-6FE1-6040-A82B-36C1CE3ED1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61973" y="8693150"/>
            <a:ext cx="1415540" cy="8397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E9369-1A8C-4C55-83B3-0843C5355A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338" y="8693150"/>
            <a:ext cx="2492744" cy="8397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15708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88E2C-88CF-784E-9F2E-F2D0FFE0CE04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30C1-15D8-D446-825D-A2B54607D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0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EA12D5D-695F-420D-B44C-39B3A6FF6E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D9469-3048-4122-AA57-4970D6310E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59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2925</TotalTime>
  <Words>55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Flores (GMMB)</dc:creator>
  <cp:lastModifiedBy>Miranda Catarevas (GMMB)</cp:lastModifiedBy>
  <cp:revision>20</cp:revision>
  <dcterms:created xsi:type="dcterms:W3CDTF">2021-08-16T14:05:22Z</dcterms:created>
  <dcterms:modified xsi:type="dcterms:W3CDTF">2023-05-01T17:39:35Z</dcterms:modified>
</cp:coreProperties>
</file>