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83508" autoAdjust="0"/>
  </p:normalViewPr>
  <p:slideViewPr>
    <p:cSldViewPr snapToGrid="0" snapToObjects="1">
      <p:cViewPr varScale="1">
        <p:scale>
          <a:sx n="65" d="100"/>
          <a:sy n="65" d="100"/>
        </p:scale>
        <p:origin x="3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 dirty="0"/>
              <a:t>To add your logo, click on the box that says, “Click to insert logo.” You will be prompted to select a logo from your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04A40-F4B8-2D4B-A0C8-2FEF0A56F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8693150"/>
            <a:ext cx="2492744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185EC8-72DE-483B-9066-9BBA79C912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E24A-94FE-45BF-AE37-128B7B679F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2923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19</cp:revision>
  <dcterms:created xsi:type="dcterms:W3CDTF">2021-08-16T14:05:22Z</dcterms:created>
  <dcterms:modified xsi:type="dcterms:W3CDTF">2023-05-01T17:40:09Z</dcterms:modified>
</cp:coreProperties>
</file>