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23"/>
    <p:restoredTop sz="83508" autoAdjust="0"/>
  </p:normalViewPr>
  <p:slideViewPr>
    <p:cSldViewPr snapToGrid="0" snapToObjects="1">
      <p:cViewPr varScale="1">
        <p:scale>
          <a:sx n="78" d="100"/>
          <a:sy n="78" d="100"/>
        </p:scale>
        <p:origin x="3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74C6AF-F2A7-498E-92AC-D05C28E66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7EB6-E161-4997-A50D-5A8E6FF40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AEAC-EE28-4CA6-8388-CBDAE5B2C14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DC4D2-C9AA-4BA6-9435-7B1C9390D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405F-B81E-434E-878F-97E4534A5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BC3A0-D140-47EC-9153-8D18D93A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 dirty="0"/>
              <a:t>To add your logo, click on the box that says, “Click to insert logo.” You will be prompted to select a logo from your files.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0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44612-B718-4FA0-AEDC-29EAC04B5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1973" y="8693150"/>
            <a:ext cx="1415540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8693150"/>
            <a:ext cx="2492744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3479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60D6B3-9017-4674-A070-BB10D74AD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8BF51-B896-487A-B4AE-1057630197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2926</TotalTime>
  <Words>55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22</cp:revision>
  <dcterms:created xsi:type="dcterms:W3CDTF">2021-08-16T14:05:22Z</dcterms:created>
  <dcterms:modified xsi:type="dcterms:W3CDTF">2023-05-01T17:41:42Z</dcterms:modified>
</cp:coreProperties>
</file>