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  <p:sldId id="259" r:id="rId6"/>
  </p:sldIdLst>
  <p:sldSz cx="3017838" cy="1920875"/>
  <p:notesSz cx="6858000" cy="9144000"/>
  <p:defaultTextStyle>
    <a:defPPr>
      <a:defRPr lang="en-US"/>
    </a:defPPr>
    <a:lvl1pPr marL="0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1pPr>
    <a:lvl2pPr marL="118506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2pPr>
    <a:lvl3pPr marL="237012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3pPr>
    <a:lvl4pPr marL="355519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4pPr>
    <a:lvl5pPr marL="474025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5pPr>
    <a:lvl6pPr marL="592531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6pPr>
    <a:lvl7pPr marL="711037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7pPr>
    <a:lvl8pPr marL="829544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8pPr>
    <a:lvl9pPr marL="948050" algn="l" defTabSz="237012" rtl="0" eaLnBrk="1" latinLnBrk="0" hangingPunct="1">
      <a:defRPr sz="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ra Johnson" initials="CJ" lastIdx="15" clrIdx="0">
    <p:extLst>
      <p:ext uri="{19B8F6BF-5375-455C-9EA6-DF929625EA0E}">
        <p15:presenceInfo xmlns:p15="http://schemas.microsoft.com/office/powerpoint/2012/main" userId="S::cjohnson@healthliteracy.media::60645380-4b5f-45e7-a595-eeef65d4767b" providerId="AD"/>
      </p:ext>
    </p:extLst>
  </p:cmAuthor>
  <p:cmAuthor id="2" name="Lisa Cary" initials="LC" lastIdx="1" clrIdx="1">
    <p:extLst>
      <p:ext uri="{19B8F6BF-5375-455C-9EA6-DF929625EA0E}">
        <p15:presenceInfo xmlns:p15="http://schemas.microsoft.com/office/powerpoint/2012/main" userId="S::lcary@healthliteracy.media::344303b7-d470-4259-90c7-a66056dec358" providerId="AD"/>
      </p:ext>
    </p:extLst>
  </p:cmAuthor>
  <p:cmAuthor id="3" name="Diane Webb" initials="DW" lastIdx="7" clrIdx="2">
    <p:extLst>
      <p:ext uri="{19B8F6BF-5375-455C-9EA6-DF929625EA0E}">
        <p15:presenceInfo xmlns:p15="http://schemas.microsoft.com/office/powerpoint/2012/main" userId="Diane Web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7D"/>
    <a:srgbClr val="D0ECEB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4717" autoAdjust="0"/>
  </p:normalViewPr>
  <p:slideViewPr>
    <p:cSldViewPr snapToGrid="0">
      <p:cViewPr varScale="1">
        <p:scale>
          <a:sx n="273" d="100"/>
          <a:sy n="273" d="100"/>
        </p:scale>
        <p:origin x="1426" y="15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covermissouri.org/help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3A6E2-2D76-4DE5-8C22-ADDCAA9F8B1C}"/>
              </a:ext>
            </a:extLst>
          </p:cNvPr>
          <p:cNvSpPr/>
          <p:nvPr userDrawn="1"/>
        </p:nvSpPr>
        <p:spPr>
          <a:xfrm>
            <a:off x="-1794" y="-1531"/>
            <a:ext cx="3019632" cy="742098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3A56B6-2575-4B33-B7A3-B88061600697}"/>
              </a:ext>
            </a:extLst>
          </p:cNvPr>
          <p:cNvSpPr/>
          <p:nvPr userDrawn="1"/>
        </p:nvSpPr>
        <p:spPr>
          <a:xfrm>
            <a:off x="-1796" y="1378108"/>
            <a:ext cx="3019634" cy="542768"/>
          </a:xfrm>
          <a:prstGeom prst="rect">
            <a:avLst/>
          </a:prstGeom>
          <a:solidFill>
            <a:srgbClr val="FFF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1263D4-05EA-477F-AFE8-6FE4DE425DA3}"/>
              </a:ext>
            </a:extLst>
          </p:cNvPr>
          <p:cNvSpPr txBox="1"/>
          <p:nvPr userDrawn="1"/>
        </p:nvSpPr>
        <p:spPr>
          <a:xfrm>
            <a:off x="660681" y="98893"/>
            <a:ext cx="18008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300" kern="1400" spc="-50" dirty="0">
                <a:solidFill>
                  <a:schemeClr val="accent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free help to apply for Missouri Medicaid!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62E06-3809-420E-9F77-1334511DF34B}"/>
              </a:ext>
            </a:extLst>
          </p:cNvPr>
          <p:cNvSpPr txBox="1"/>
          <p:nvPr userDrawn="1"/>
        </p:nvSpPr>
        <p:spPr>
          <a:xfrm>
            <a:off x="384248" y="770196"/>
            <a:ext cx="24137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are trained assisters who can help you fill out the application for Missouri Medicaid (MO HealthNet).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7462C4-3500-4117-9281-6E8E3DF50C4F}"/>
              </a:ext>
            </a:extLst>
          </p:cNvPr>
          <p:cNvSpPr txBox="1"/>
          <p:nvPr userDrawn="1"/>
        </p:nvSpPr>
        <p:spPr>
          <a:xfrm>
            <a:off x="456083" y="1381528"/>
            <a:ext cx="2469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find free, virtual or in-person help near you:</a:t>
            </a:r>
          </a:p>
          <a:p>
            <a:pPr marL="171450" marR="0" indent="-112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kern="1400" spc="-50" dirty="0"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0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isit </a:t>
            </a:r>
            <a:r>
              <a:rPr lang="en-US" sz="1000" b="1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covermissouri.org/help</a:t>
            </a:r>
            <a:endParaRPr lang="en-US" sz="1000" b="1" kern="1400" spc="-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indent="-11271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kern="1400" spc="-50" dirty="0">
                <a:ea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sz="1000" b="1" kern="1400" spc="-50" dirty="0">
                <a:ea typeface="Times New Roman" panose="02020603050405020304" pitchFamily="18" charset="0"/>
                <a:cs typeface="Times New Roman" panose="02020603050405020304" pitchFamily="18" charset="0"/>
              </a:rPr>
              <a:t>1-800-466-3213</a:t>
            </a:r>
            <a:endParaRPr lang="en-US" sz="1000" b="1" kern="1400" spc="-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427F92-77EE-4CE4-8751-1204D28E2298}"/>
              </a:ext>
            </a:extLst>
          </p:cNvPr>
          <p:cNvSpPr/>
          <p:nvPr userDrawn="1"/>
        </p:nvSpPr>
        <p:spPr>
          <a:xfrm>
            <a:off x="170400" y="103222"/>
            <a:ext cx="509785" cy="51456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A72256-787E-4A6B-97B0-3871DA43904E}"/>
              </a:ext>
            </a:extLst>
          </p:cNvPr>
          <p:cNvSpPr txBox="1"/>
          <p:nvPr userDrawn="1"/>
        </p:nvSpPr>
        <p:spPr>
          <a:xfrm>
            <a:off x="158976" y="172125"/>
            <a:ext cx="5796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400" spc="-50" dirty="0">
                <a:solidFill>
                  <a:schemeClr val="bg2"/>
                </a:solidFill>
                <a:effectLst/>
                <a:latin typeface="Roboto light" panose="020B0604020202020204" pitchFamily="2" charset="0"/>
                <a:ea typeface="Roboto light" panose="020B0604020202020204" pitchFamily="2" charset="0"/>
                <a:cs typeface="Roboto light" panose="020B0604020202020204" pitchFamily="2" charset="0"/>
              </a:rPr>
              <a:t>Get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18600-3700-4F16-8F24-948C44772DD5}"/>
              </a:ext>
            </a:extLst>
          </p:cNvPr>
          <p:cNvCxnSpPr>
            <a:cxnSpLocks/>
          </p:cNvCxnSpPr>
          <p:nvPr userDrawn="1"/>
        </p:nvCxnSpPr>
        <p:spPr>
          <a:xfrm>
            <a:off x="742905" y="572213"/>
            <a:ext cx="1495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28E1C50-FAD5-43DF-9ED2-F4BFC13A2CDE}"/>
              </a:ext>
            </a:extLst>
          </p:cNvPr>
          <p:cNvSpPr/>
          <p:nvPr userDrawn="1"/>
        </p:nvSpPr>
        <p:spPr>
          <a:xfrm>
            <a:off x="-1797" y="694847"/>
            <a:ext cx="3019635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BE10618-8786-4E17-A145-90D9DC56D736}"/>
              </a:ext>
            </a:extLst>
          </p:cNvPr>
          <p:cNvPicPr>
            <a:picLocks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673" t="15044" r="22164" b="40914"/>
          <a:stretch/>
        </p:blipFill>
        <p:spPr>
          <a:xfrm>
            <a:off x="2282519" y="168555"/>
            <a:ext cx="556374" cy="35428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EC84759-58D8-422D-B1AE-6DBBB9448E58}"/>
              </a:ext>
            </a:extLst>
          </p:cNvPr>
          <p:cNvPicPr>
            <a:picLocks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6295" y="1483120"/>
            <a:ext cx="294726" cy="29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7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080EC02-B80E-4527-95F8-835D49E66884}"/>
              </a:ext>
            </a:extLst>
          </p:cNvPr>
          <p:cNvSpPr/>
          <p:nvPr userDrawn="1"/>
        </p:nvSpPr>
        <p:spPr>
          <a:xfrm>
            <a:off x="-2653" y="644957"/>
            <a:ext cx="2042137" cy="1271950"/>
          </a:xfrm>
          <a:prstGeom prst="rect">
            <a:avLst/>
          </a:prstGeom>
          <a:solidFill>
            <a:schemeClr val="accent1">
              <a:lumMod val="40000"/>
              <a:lumOff val="60000"/>
              <a:alpha val="2549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563E3D-4E10-4BF8-A168-F14CE9E0EC34}"/>
              </a:ext>
            </a:extLst>
          </p:cNvPr>
          <p:cNvSpPr/>
          <p:nvPr userDrawn="1"/>
        </p:nvSpPr>
        <p:spPr>
          <a:xfrm>
            <a:off x="2031480" y="644957"/>
            <a:ext cx="986357" cy="1271950"/>
          </a:xfrm>
          <a:prstGeom prst="rect">
            <a:avLst/>
          </a:prstGeom>
          <a:solidFill>
            <a:schemeClr val="accent5">
              <a:lumMod val="40000"/>
              <a:lumOff val="60000"/>
              <a:alpha val="2549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916F9-7B06-4B9B-BBF4-E80828FAA705}"/>
              </a:ext>
            </a:extLst>
          </p:cNvPr>
          <p:cNvSpPr txBox="1"/>
          <p:nvPr userDrawn="1"/>
        </p:nvSpPr>
        <p:spPr>
          <a:xfrm>
            <a:off x="170402" y="155965"/>
            <a:ext cx="1800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kern="1400" spc="-50" dirty="0">
                <a:solidFill>
                  <a:schemeClr val="accent1"/>
                </a:solidFill>
                <a:effectLst/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My visit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150E6-BF72-462F-BC85-89561AA294CD}"/>
              </a:ext>
            </a:extLst>
          </p:cNvPr>
          <p:cNvSpPr txBox="1"/>
          <p:nvPr userDrawn="1"/>
        </p:nvSpPr>
        <p:spPr>
          <a:xfrm>
            <a:off x="87791" y="701841"/>
            <a:ext cx="1031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kern="1400" spc="-50" dirty="0">
                <a:effectLst/>
                <a:latin typeface="Whitney Semi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scheduled a visit with: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44AE78-2D7E-4015-B08B-23A6EA2303B6}"/>
              </a:ext>
            </a:extLst>
          </p:cNvPr>
          <p:cNvSpPr txBox="1"/>
          <p:nvPr userDrawn="1"/>
        </p:nvSpPr>
        <p:spPr>
          <a:xfrm>
            <a:off x="175482" y="403416"/>
            <a:ext cx="26680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Fill in details for your visit to get help applying for MO HealthNet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3C7C2-B4DA-440A-B475-2CBC4FD90CB8}"/>
              </a:ext>
            </a:extLst>
          </p:cNvPr>
          <p:cNvSpPr txBox="1"/>
          <p:nvPr userDrawn="1"/>
        </p:nvSpPr>
        <p:spPr>
          <a:xfrm>
            <a:off x="334186" y="1015015"/>
            <a:ext cx="134976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(Name of organization)</a:t>
            </a:r>
            <a:endParaRPr lang="en-US" sz="800" dirty="0"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0AD80C-9552-4F52-81D2-95952FA4E657}"/>
              </a:ext>
            </a:extLst>
          </p:cNvPr>
          <p:cNvCxnSpPr>
            <a:cxnSpLocks/>
          </p:cNvCxnSpPr>
          <p:nvPr userDrawn="1"/>
        </p:nvCxnSpPr>
        <p:spPr>
          <a:xfrm>
            <a:off x="222733" y="1015936"/>
            <a:ext cx="16441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AF29402-DF7E-43F6-BA67-D150FFE34F11}"/>
              </a:ext>
            </a:extLst>
          </p:cNvPr>
          <p:cNvSpPr/>
          <p:nvPr userDrawn="1"/>
        </p:nvSpPr>
        <p:spPr>
          <a:xfrm>
            <a:off x="183654" y="1311865"/>
            <a:ext cx="86273" cy="86273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CAEF25-047E-41C0-8D06-BABADECDC5EA}"/>
              </a:ext>
            </a:extLst>
          </p:cNvPr>
          <p:cNvSpPr txBox="1"/>
          <p:nvPr userDrawn="1"/>
        </p:nvSpPr>
        <p:spPr>
          <a:xfrm>
            <a:off x="215185" y="1255522"/>
            <a:ext cx="793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Virtual visit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4C5DC2-E92D-47D3-82E7-121B2A34AE4B}"/>
              </a:ext>
            </a:extLst>
          </p:cNvPr>
          <p:cNvSpPr/>
          <p:nvPr userDrawn="1"/>
        </p:nvSpPr>
        <p:spPr>
          <a:xfrm>
            <a:off x="176887" y="1489475"/>
            <a:ext cx="86273" cy="86273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E983A4-73CD-4BF3-AC84-57AFC4263DA6}"/>
              </a:ext>
            </a:extLst>
          </p:cNvPr>
          <p:cNvSpPr txBox="1"/>
          <p:nvPr userDrawn="1"/>
        </p:nvSpPr>
        <p:spPr>
          <a:xfrm>
            <a:off x="220022" y="1432583"/>
            <a:ext cx="819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In-person visit at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591273-44D9-4700-8C51-990B1578771D}"/>
              </a:ext>
            </a:extLst>
          </p:cNvPr>
          <p:cNvSpPr/>
          <p:nvPr userDrawn="1"/>
        </p:nvSpPr>
        <p:spPr>
          <a:xfrm flipV="1">
            <a:off x="-2654" y="1809201"/>
            <a:ext cx="2042137" cy="1116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D21AA8-7056-4B67-B6C6-491C11F45A4F}"/>
              </a:ext>
            </a:extLst>
          </p:cNvPr>
          <p:cNvSpPr/>
          <p:nvPr userDrawn="1"/>
        </p:nvSpPr>
        <p:spPr>
          <a:xfrm flipV="1">
            <a:off x="2039483" y="1809197"/>
            <a:ext cx="978354" cy="1116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2426E8-3836-465E-8B41-988FCE772701}"/>
              </a:ext>
            </a:extLst>
          </p:cNvPr>
          <p:cNvSpPr txBox="1"/>
          <p:nvPr userDrawn="1"/>
        </p:nvSpPr>
        <p:spPr>
          <a:xfrm>
            <a:off x="2023813" y="701841"/>
            <a:ext cx="504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kern="1400" spc="-50" dirty="0">
                <a:effectLst/>
                <a:latin typeface="Whitney Semi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When: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70427F-F8A4-4C51-B48E-699BCE09109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6136" y="1004021"/>
            <a:ext cx="175886" cy="175886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97A84730-72AD-40D5-92E5-90737D72746F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5769" y="1458364"/>
            <a:ext cx="154889" cy="1548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4ECAB50-6259-4B38-801C-DE064DF48A1D}"/>
              </a:ext>
            </a:extLst>
          </p:cNvPr>
          <p:cNvSpPr txBox="1"/>
          <p:nvPr userDrawn="1"/>
        </p:nvSpPr>
        <p:spPr>
          <a:xfrm>
            <a:off x="2321134" y="1134793"/>
            <a:ext cx="549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(Date)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67B0F29-9A88-45FF-9305-9053C0F9E984}"/>
              </a:ext>
            </a:extLst>
          </p:cNvPr>
          <p:cNvCxnSpPr>
            <a:cxnSpLocks/>
          </p:cNvCxnSpPr>
          <p:nvPr userDrawn="1"/>
        </p:nvCxnSpPr>
        <p:spPr>
          <a:xfrm>
            <a:off x="2293378" y="1162626"/>
            <a:ext cx="5810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0BF7560-E12C-4AA8-89DA-F2B04D52647F}"/>
              </a:ext>
            </a:extLst>
          </p:cNvPr>
          <p:cNvSpPr txBox="1"/>
          <p:nvPr userDrawn="1"/>
        </p:nvSpPr>
        <p:spPr>
          <a:xfrm>
            <a:off x="2330269" y="1523805"/>
            <a:ext cx="530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(Time)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235081D-1A96-4A56-9380-59ADD602741E}"/>
              </a:ext>
            </a:extLst>
          </p:cNvPr>
          <p:cNvCxnSpPr>
            <a:cxnSpLocks/>
          </p:cNvCxnSpPr>
          <p:nvPr userDrawn="1"/>
        </p:nvCxnSpPr>
        <p:spPr>
          <a:xfrm>
            <a:off x="2302513" y="1547498"/>
            <a:ext cx="5810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4C25EB7F-0E65-4A4E-8D37-9EDD5E7CB0D2}"/>
              </a:ext>
            </a:extLst>
          </p:cNvPr>
          <p:cNvSpPr/>
          <p:nvPr userDrawn="1"/>
        </p:nvSpPr>
        <p:spPr>
          <a:xfrm>
            <a:off x="2642263" y="37396"/>
            <a:ext cx="295196" cy="295196"/>
          </a:xfrm>
          <a:prstGeom prst="ellipse">
            <a:avLst/>
          </a:prstGeom>
          <a:solidFill>
            <a:schemeClr val="accent5">
              <a:alpha val="50196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75BFB67-8593-49D0-8E3C-2BF02B4DBC49}"/>
              </a:ext>
            </a:extLst>
          </p:cNvPr>
          <p:cNvSpPr/>
          <p:nvPr userDrawn="1"/>
        </p:nvSpPr>
        <p:spPr>
          <a:xfrm>
            <a:off x="2780609" y="187290"/>
            <a:ext cx="167197" cy="167197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B088B36-11C9-4EA6-AB30-074F30F10F8E}"/>
              </a:ext>
            </a:extLst>
          </p:cNvPr>
          <p:cNvCxnSpPr>
            <a:cxnSpLocks/>
          </p:cNvCxnSpPr>
          <p:nvPr userDrawn="1"/>
        </p:nvCxnSpPr>
        <p:spPr>
          <a:xfrm>
            <a:off x="977461" y="1575748"/>
            <a:ext cx="9393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3C742FB-FCC8-4FF1-8516-A4FB69748F41}"/>
              </a:ext>
            </a:extLst>
          </p:cNvPr>
          <p:cNvCxnSpPr>
            <a:cxnSpLocks/>
          </p:cNvCxnSpPr>
          <p:nvPr userDrawn="1"/>
        </p:nvCxnSpPr>
        <p:spPr>
          <a:xfrm>
            <a:off x="977461" y="1682428"/>
            <a:ext cx="9393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DEF39E9-3F18-4E9F-A467-EB1D28050222}"/>
              </a:ext>
            </a:extLst>
          </p:cNvPr>
          <p:cNvSpPr txBox="1"/>
          <p:nvPr userDrawn="1"/>
        </p:nvSpPr>
        <p:spPr>
          <a:xfrm>
            <a:off x="1114812" y="1629880"/>
            <a:ext cx="5994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(Address)</a:t>
            </a:r>
          </a:p>
        </p:txBody>
      </p:sp>
    </p:spTree>
    <p:extLst>
      <p:ext uri="{BB962C8B-B14F-4D97-AF65-F5344CB8AC3E}">
        <p14:creationId xmlns:p14="http://schemas.microsoft.com/office/powerpoint/2010/main" val="34395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76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526320" rtl="0" eaLnBrk="1" latinLnBrk="0" hangingPunct="1">
        <a:lnSpc>
          <a:spcPct val="90000"/>
        </a:lnSpc>
        <a:spcBef>
          <a:spcPct val="0"/>
        </a:spcBef>
        <a:buNone/>
        <a:defRPr sz="25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580" indent="-131580" algn="l" defTabSz="526320" rtl="0" eaLnBrk="1" latinLnBrk="0" hangingPunct="1">
        <a:lnSpc>
          <a:spcPct val="90000"/>
        </a:lnSpc>
        <a:spcBef>
          <a:spcPts val="575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394740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2pPr>
      <a:lvl3pPr marL="657900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1" kern="1200">
          <a:solidFill>
            <a:schemeClr val="tx1"/>
          </a:solidFill>
          <a:latin typeface="+mn-lt"/>
          <a:ea typeface="+mn-ea"/>
          <a:cs typeface="+mn-cs"/>
        </a:defRPr>
      </a:lvl3pPr>
      <a:lvl4pPr marL="921061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184220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447381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710541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973701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236861" indent="-131580" algn="l" defTabSz="52632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1pPr>
      <a:lvl2pPr marL="263160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2pPr>
      <a:lvl3pPr marL="526320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3pPr>
      <a:lvl4pPr marL="789481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052641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315801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578961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842121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105281" algn="l" defTabSz="526320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00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FH Medicaid Expansion">
      <a:dk1>
        <a:srgbClr val="000000"/>
      </a:dk1>
      <a:lt1>
        <a:sysClr val="window" lastClr="FFFFFF"/>
      </a:lt1>
      <a:dk2>
        <a:srgbClr val="161616"/>
      </a:dk2>
      <a:lt2>
        <a:srgbClr val="FFFFFF"/>
      </a:lt2>
      <a:accent1>
        <a:srgbClr val="6B2EBD"/>
      </a:accent1>
      <a:accent2>
        <a:srgbClr val="CCEB96"/>
      </a:accent2>
      <a:accent3>
        <a:srgbClr val="F28223"/>
      </a:accent3>
      <a:accent4>
        <a:srgbClr val="E85270"/>
      </a:accent4>
      <a:accent5>
        <a:srgbClr val="FFF07D"/>
      </a:accent5>
      <a:accent6>
        <a:srgbClr val="545454"/>
      </a:accent6>
      <a:hlink>
        <a:srgbClr val="161616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C086F6A-9523-4F19-85FC-23A6F3ED54BB}">
  <we:reference id="wa104381063" version="1.0.0.1" store="en-001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E06EB548AA546B718451878B9BCC7" ma:contentTypeVersion="19" ma:contentTypeDescription="Create a new document." ma:contentTypeScope="" ma:versionID="95bf735d4129289c293c0b6b581baa36">
  <xsd:schema xmlns:xsd="http://www.w3.org/2001/XMLSchema" xmlns:xs="http://www.w3.org/2001/XMLSchema" xmlns:p="http://schemas.microsoft.com/office/2006/metadata/properties" xmlns:ns1="http://schemas.microsoft.com/sharepoint/v3" xmlns:ns2="d6ae5b8f-0881-466d-be1e-dbd07d215ad7" xmlns:ns3="313f482b-4bc7-412f-883f-0a8208fa9dc7" targetNamespace="http://schemas.microsoft.com/office/2006/metadata/properties" ma:root="true" ma:fieldsID="f4ed953838653682eeca6a955f3bae22" ns1:_="" ns2:_="" ns3:_="">
    <xsd:import namespace="http://schemas.microsoft.com/sharepoint/v3"/>
    <xsd:import namespace="d6ae5b8f-0881-466d-be1e-dbd07d215ad7"/>
    <xsd:import namespace="313f482b-4bc7-412f-883f-0a8208fa9d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5b8f-0881-466d-be1e-dbd07d215a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f482b-4bc7-412f-883f-0a8208fa9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3f482b-4bc7-412f-883f-0a8208fa9dc7" xsi:nil="true"/>
    <PublishingExpirationDate xmlns="http://schemas.microsoft.com/sharepoint/v3" xsi:nil="true"/>
    <PublishingStartDate xmlns="http://schemas.microsoft.com/sharepoint/v3" xsi:nil="true"/>
    <Date xmlns="313f482b-4bc7-412f-883f-0a8208fa9dc7" xsi:nil="true"/>
  </documentManagement>
</p:properties>
</file>

<file path=customXml/itemProps1.xml><?xml version="1.0" encoding="utf-8"?>
<ds:datastoreItem xmlns:ds="http://schemas.openxmlformats.org/officeDocument/2006/customXml" ds:itemID="{EF7B273D-A533-42B4-8AD8-88C0D55ECA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FEE910-3C31-4CC3-BA54-50631B8FFC2B}"/>
</file>

<file path=customXml/itemProps3.xml><?xml version="1.0" encoding="utf-8"?>
<ds:datastoreItem xmlns:ds="http://schemas.openxmlformats.org/officeDocument/2006/customXml" ds:itemID="{BB9F78B0-BF94-4DE1-8B12-C4969C5FE8B3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313f482b-4bc7-412f-883f-0a8208fa9dc7"/>
    <ds:schemaRef ds:uri="d6ae5b8f-0881-466d-be1e-dbd07d215ad7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Roboto light</vt:lpstr>
      <vt:lpstr>Roboto Medium</vt:lpstr>
      <vt:lpstr>Whitney Semibold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Kelley</dc:creator>
  <cp:lastModifiedBy>Nancy Kelley</cp:lastModifiedBy>
  <cp:revision>8</cp:revision>
  <dcterms:created xsi:type="dcterms:W3CDTF">2021-07-26T21:45:57Z</dcterms:created>
  <dcterms:modified xsi:type="dcterms:W3CDTF">2021-09-01T21:35:08Z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0x01010062AE06EB548AA546B718451878B9BCC7</vt:lpwstr>
  </property>
</Properties>
</file>