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9" r:id="rId5"/>
    <p:sldId id="260"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dra Johnson" initials="CJ" lastIdx="28" clrIdx="0">
    <p:extLst>
      <p:ext uri="{19B8F6BF-5375-455C-9EA6-DF929625EA0E}">
        <p15:presenceInfo xmlns:p15="http://schemas.microsoft.com/office/powerpoint/2012/main" userId="S::cjohnson@healthliteracy.media::60645380-4b5f-45e7-a595-eeef65d4767b" providerId="AD"/>
      </p:ext>
    </p:extLst>
  </p:cmAuthor>
  <p:cmAuthor id="2" name="Lisa Cary" initials="LC" lastIdx="5" clrIdx="1">
    <p:extLst>
      <p:ext uri="{19B8F6BF-5375-455C-9EA6-DF929625EA0E}">
        <p15:presenceInfo xmlns:p15="http://schemas.microsoft.com/office/powerpoint/2012/main" userId="S::lcary@healthliteracy.media::344303b7-d470-4259-90c7-a66056dec358" providerId="AD"/>
      </p:ext>
    </p:extLst>
  </p:cmAuthor>
  <p:cmAuthor id="3" name="Diane Webb" initials="DW" lastIdx="8" clrIdx="2">
    <p:extLst>
      <p:ext uri="{19B8F6BF-5375-455C-9EA6-DF929625EA0E}">
        <p15:presenceInfo xmlns:p15="http://schemas.microsoft.com/office/powerpoint/2012/main" userId="Diane Webb" providerId="None"/>
      </p:ext>
    </p:extLst>
  </p:cmAuthor>
  <p:cmAuthor id="4" name="Daniel Waxler" initials="DW" lastIdx="4" clrIdx="3">
    <p:extLst>
      <p:ext uri="{19B8F6BF-5375-455C-9EA6-DF929625EA0E}">
        <p15:presenceInfo xmlns:p15="http://schemas.microsoft.com/office/powerpoint/2012/main" userId="S::dwaxler@mffh.org::22379d51-02bf-4deb-8bc8-cc92a3fbc6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F5F"/>
    <a:srgbClr val="A5DC45"/>
    <a:srgbClr val="F38222"/>
    <a:srgbClr val="E85270"/>
    <a:srgbClr val="BFD730"/>
    <a:srgbClr val="FFFFFF"/>
    <a:srgbClr val="CCEB96"/>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29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e Webb" userId="d061399d-ee6d-44b3-80ed-2b8f0ae64a24" providerId="ADAL" clId="{325C05DA-31E1-4029-942B-6EE0F5F4089F}"/>
    <pc:docChg chg="custSel modSld modMainMaster">
      <pc:chgData name="Diane Webb" userId="d061399d-ee6d-44b3-80ed-2b8f0ae64a24" providerId="ADAL" clId="{325C05DA-31E1-4029-942B-6EE0F5F4089F}" dt="2021-12-01T18:36:18.372" v="53" actId="1038"/>
      <pc:docMkLst>
        <pc:docMk/>
      </pc:docMkLst>
      <pc:sldChg chg="addCm delCm modCm">
        <pc:chgData name="Diane Webb" userId="d061399d-ee6d-44b3-80ed-2b8f0ae64a24" providerId="ADAL" clId="{325C05DA-31E1-4029-942B-6EE0F5F4089F}" dt="2021-12-01T18:36:05.913" v="51" actId="1592"/>
        <pc:sldMkLst>
          <pc:docMk/>
          <pc:sldMk cId="676075773" sldId="259"/>
        </pc:sldMkLst>
      </pc:sldChg>
      <pc:sldChg chg="modSp mod modCm">
        <pc:chgData name="Diane Webb" userId="d061399d-ee6d-44b3-80ed-2b8f0ae64a24" providerId="ADAL" clId="{325C05DA-31E1-4029-942B-6EE0F5F4089F}" dt="2021-12-01T18:36:18.372" v="53" actId="1038"/>
        <pc:sldMkLst>
          <pc:docMk/>
          <pc:sldMk cId="3562240475" sldId="260"/>
        </pc:sldMkLst>
        <pc:spChg chg="mod">
          <ac:chgData name="Diane Webb" userId="d061399d-ee6d-44b3-80ed-2b8f0ae64a24" providerId="ADAL" clId="{325C05DA-31E1-4029-942B-6EE0F5F4089F}" dt="2021-12-01T18:36:18.372" v="53" actId="1038"/>
          <ac:spMkLst>
            <pc:docMk/>
            <pc:sldMk cId="3562240475" sldId="260"/>
            <ac:spMk id="7" creationId="{9AFF8285-E236-431A-BCD9-2DFCD54EF8F7}"/>
          </ac:spMkLst>
        </pc:spChg>
      </pc:sldChg>
      <pc:sldMasterChg chg="modSldLayout">
        <pc:chgData name="Diane Webb" userId="d061399d-ee6d-44b3-80ed-2b8f0ae64a24" providerId="ADAL" clId="{325C05DA-31E1-4029-942B-6EE0F5F4089F}" dt="2021-12-01T18:35:11.166" v="47" actId="20577"/>
        <pc:sldMasterMkLst>
          <pc:docMk/>
          <pc:sldMasterMk cId="2850199313" sldId="2147483696"/>
        </pc:sldMasterMkLst>
        <pc:sldLayoutChg chg="modSp mod">
          <pc:chgData name="Diane Webb" userId="d061399d-ee6d-44b3-80ed-2b8f0ae64a24" providerId="ADAL" clId="{325C05DA-31E1-4029-942B-6EE0F5F4089F}" dt="2021-12-01T18:35:11.166" v="47" actId="20577"/>
          <pc:sldLayoutMkLst>
            <pc:docMk/>
            <pc:sldMasterMk cId="2850199313" sldId="2147483696"/>
            <pc:sldLayoutMk cId="290519552" sldId="2147483699"/>
          </pc:sldLayoutMkLst>
          <pc:spChg chg="mod">
            <ac:chgData name="Diane Webb" userId="d061399d-ee6d-44b3-80ed-2b8f0ae64a24" providerId="ADAL" clId="{325C05DA-31E1-4029-942B-6EE0F5F4089F}" dt="2021-11-30T20:20:56.046" v="5" actId="20577"/>
            <ac:spMkLst>
              <pc:docMk/>
              <pc:sldMasterMk cId="2850199313" sldId="2147483696"/>
              <pc:sldLayoutMk cId="290519552" sldId="2147483699"/>
              <ac:spMk id="18" creationId="{B1A217B7-D608-4FE7-B4F9-153872347B22}"/>
            </ac:spMkLst>
          </pc:spChg>
          <pc:spChg chg="mod">
            <ac:chgData name="Diane Webb" userId="d061399d-ee6d-44b3-80ed-2b8f0ae64a24" providerId="ADAL" clId="{325C05DA-31E1-4029-942B-6EE0F5F4089F}" dt="2021-12-01T18:35:11.166" v="47" actId="20577"/>
            <ac:spMkLst>
              <pc:docMk/>
              <pc:sldMasterMk cId="2850199313" sldId="2147483696"/>
              <pc:sldLayoutMk cId="290519552" sldId="2147483699"/>
              <ac:spMk id="24" creationId="{314819F3-C46C-0648-877A-A0B83CD2ABBE}"/>
            </ac:spMkLst>
          </pc:spChg>
        </pc:sldLayoutChg>
        <pc:sldLayoutChg chg="modSp mod">
          <pc:chgData name="Diane Webb" userId="d061399d-ee6d-44b3-80ed-2b8f0ae64a24" providerId="ADAL" clId="{325C05DA-31E1-4029-942B-6EE0F5F4089F}" dt="2021-12-01T18:32:28.877" v="38" actId="207"/>
          <pc:sldLayoutMkLst>
            <pc:docMk/>
            <pc:sldMasterMk cId="2850199313" sldId="2147483696"/>
            <pc:sldLayoutMk cId="1214314883" sldId="2147483700"/>
          </pc:sldLayoutMkLst>
          <pc:spChg chg="mod">
            <ac:chgData name="Diane Webb" userId="d061399d-ee6d-44b3-80ed-2b8f0ae64a24" providerId="ADAL" clId="{325C05DA-31E1-4029-942B-6EE0F5F4089F}" dt="2021-12-01T18:32:28.877" v="38" actId="207"/>
            <ac:spMkLst>
              <pc:docMk/>
              <pc:sldMasterMk cId="2850199313" sldId="2147483696"/>
              <pc:sldLayoutMk cId="1214314883" sldId="2147483700"/>
              <ac:spMk id="26" creationId="{481AF045-F6EB-694C-9745-D90D5AB840F5}"/>
            </ac:spMkLst>
          </pc:spChg>
        </pc:sldLayoutChg>
      </pc:sldMasterChg>
    </pc:docChg>
  </pc:docChgLst>
  <pc:docChgLst>
    <pc:chgData name="Candra Johnson" userId="60645380-4b5f-45e7-a595-eeef65d4767b" providerId="ADAL" clId="{CE49F389-B06C-4979-919A-8AB57537DF75}"/>
    <pc:docChg chg="undo custSel modSld modMainMaster">
      <pc:chgData name="Candra Johnson" userId="60645380-4b5f-45e7-a595-eeef65d4767b" providerId="ADAL" clId="{CE49F389-B06C-4979-919A-8AB57537DF75}" dt="2021-10-29T23:33:04.919" v="38" actId="113"/>
      <pc:docMkLst>
        <pc:docMk/>
      </pc:docMkLst>
      <pc:sldChg chg="addCm delCm modCm">
        <pc:chgData name="Candra Johnson" userId="60645380-4b5f-45e7-a595-eeef65d4767b" providerId="ADAL" clId="{CE49F389-B06C-4979-919A-8AB57537DF75}" dt="2021-10-29T17:09:50.948" v="31" actId="1592"/>
        <pc:sldMkLst>
          <pc:docMk/>
          <pc:sldMk cId="676075773" sldId="259"/>
        </pc:sldMkLst>
      </pc:sldChg>
      <pc:sldChg chg="addCm modCm">
        <pc:chgData name="Candra Johnson" userId="60645380-4b5f-45e7-a595-eeef65d4767b" providerId="ADAL" clId="{CE49F389-B06C-4979-919A-8AB57537DF75}" dt="2021-10-29T17:04:59.165" v="29"/>
        <pc:sldMkLst>
          <pc:docMk/>
          <pc:sldMk cId="3562240475" sldId="260"/>
        </pc:sldMkLst>
      </pc:sldChg>
      <pc:sldMasterChg chg="modSldLayout">
        <pc:chgData name="Candra Johnson" userId="60645380-4b5f-45e7-a595-eeef65d4767b" providerId="ADAL" clId="{CE49F389-B06C-4979-919A-8AB57537DF75}" dt="2021-10-29T23:33:04.919" v="38" actId="113"/>
        <pc:sldMasterMkLst>
          <pc:docMk/>
          <pc:sldMasterMk cId="2850199313" sldId="2147483696"/>
        </pc:sldMasterMkLst>
        <pc:sldLayoutChg chg="modSp mod">
          <pc:chgData name="Candra Johnson" userId="60645380-4b5f-45e7-a595-eeef65d4767b" providerId="ADAL" clId="{CE49F389-B06C-4979-919A-8AB57537DF75}" dt="2021-10-29T23:33:04.919" v="38" actId="113"/>
          <pc:sldLayoutMkLst>
            <pc:docMk/>
            <pc:sldMasterMk cId="2850199313" sldId="2147483696"/>
            <pc:sldLayoutMk cId="1214314883" sldId="2147483700"/>
          </pc:sldLayoutMkLst>
          <pc:spChg chg="mod">
            <ac:chgData name="Candra Johnson" userId="60645380-4b5f-45e7-a595-eeef65d4767b" providerId="ADAL" clId="{CE49F389-B06C-4979-919A-8AB57537DF75}" dt="2021-10-29T23:33:04.919" v="38" actId="113"/>
            <ac:spMkLst>
              <pc:docMk/>
              <pc:sldMasterMk cId="2850199313" sldId="2147483696"/>
              <pc:sldLayoutMk cId="1214314883" sldId="2147483700"/>
              <ac:spMk id="11" creationId="{479FBBD7-64F1-5E4B-8061-39DF531F30E6}"/>
            </ac:spMkLst>
          </pc:spChg>
          <pc:spChg chg="mod">
            <ac:chgData name="Candra Johnson" userId="60645380-4b5f-45e7-a595-eeef65d4767b" providerId="ADAL" clId="{CE49F389-B06C-4979-919A-8AB57537DF75}" dt="2021-10-29T23:32:29.274" v="37" actId="948"/>
            <ac:spMkLst>
              <pc:docMk/>
              <pc:sldMasterMk cId="2850199313" sldId="2147483696"/>
              <pc:sldLayoutMk cId="1214314883" sldId="2147483700"/>
              <ac:spMk id="26" creationId="{481AF045-F6EB-694C-9745-D90D5AB840F5}"/>
            </ac:spMkLst>
          </pc:spChg>
          <pc:picChg chg="mod">
            <ac:chgData name="Candra Johnson" userId="60645380-4b5f-45e7-a595-eeef65d4767b" providerId="ADAL" clId="{CE49F389-B06C-4979-919A-8AB57537DF75}" dt="2021-10-29T23:32:11.640" v="33" actId="1076"/>
            <ac:picMkLst>
              <pc:docMk/>
              <pc:sldMasterMk cId="2850199313" sldId="2147483696"/>
              <pc:sldLayoutMk cId="1214314883" sldId="2147483700"/>
              <ac:picMk id="5" creationId="{6C2D1016-7806-7549-9B5F-A84803A05072}"/>
            </ac:picMkLst>
          </pc:picChg>
        </pc:sldLayoutChg>
      </pc:sldMasterChg>
    </pc:docChg>
  </pc:docChgLst>
  <pc:docChgLst>
    <pc:chgData name="Diane Webb" userId="d061399d-ee6d-44b3-80ed-2b8f0ae64a24" providerId="ADAL" clId="{48452C9A-913C-4C60-A263-50976E22DC12}"/>
    <pc:docChg chg="custSel modSld modMainMaster">
      <pc:chgData name="Diane Webb" userId="d061399d-ee6d-44b3-80ed-2b8f0ae64a24" providerId="ADAL" clId="{48452C9A-913C-4C60-A263-50976E22DC12}" dt="2021-11-03T13:58:44.972" v="85"/>
      <pc:docMkLst>
        <pc:docMk/>
      </pc:docMkLst>
      <pc:sldChg chg="addCm modCm">
        <pc:chgData name="Diane Webb" userId="d061399d-ee6d-44b3-80ed-2b8f0ae64a24" providerId="ADAL" clId="{48452C9A-913C-4C60-A263-50976E22DC12}" dt="2021-11-03T13:58:44.972" v="85"/>
        <pc:sldMkLst>
          <pc:docMk/>
          <pc:sldMk cId="676075773" sldId="259"/>
        </pc:sldMkLst>
      </pc:sldChg>
      <pc:sldChg chg="addSp delSp modSp mod chgLayout">
        <pc:chgData name="Diane Webb" userId="d061399d-ee6d-44b3-80ed-2b8f0ae64a24" providerId="ADAL" clId="{48452C9A-913C-4C60-A263-50976E22DC12}" dt="2021-11-03T13:58:04.053" v="82" actId="255"/>
        <pc:sldMkLst>
          <pc:docMk/>
          <pc:sldMk cId="3562240475" sldId="260"/>
        </pc:sldMkLst>
        <pc:spChg chg="del">
          <ac:chgData name="Diane Webb" userId="d061399d-ee6d-44b3-80ed-2b8f0ae64a24" providerId="ADAL" clId="{48452C9A-913C-4C60-A263-50976E22DC12}" dt="2021-11-03T13:57:26.965" v="77" actId="700"/>
          <ac:spMkLst>
            <pc:docMk/>
            <pc:sldMk cId="3562240475" sldId="260"/>
            <ac:spMk id="2" creationId="{1B7B22FF-1511-6E41-AB87-5FE1D39CBAB5}"/>
          </ac:spMkLst>
        </pc:spChg>
        <pc:spChg chg="del">
          <ac:chgData name="Diane Webb" userId="d061399d-ee6d-44b3-80ed-2b8f0ae64a24" providerId="ADAL" clId="{48452C9A-913C-4C60-A263-50976E22DC12}" dt="2021-11-03T13:57:26.965" v="77" actId="700"/>
          <ac:spMkLst>
            <pc:docMk/>
            <pc:sldMk cId="3562240475" sldId="260"/>
            <ac:spMk id="3" creationId="{BF296B62-5EE0-7242-B464-ABE4FFA87B40}"/>
          </ac:spMkLst>
        </pc:spChg>
        <pc:spChg chg="add mod ord">
          <ac:chgData name="Diane Webb" userId="d061399d-ee6d-44b3-80ed-2b8f0ae64a24" providerId="ADAL" clId="{48452C9A-913C-4C60-A263-50976E22DC12}" dt="2021-11-03T13:57:26.965" v="77" actId="700"/>
          <ac:spMkLst>
            <pc:docMk/>
            <pc:sldMk cId="3562240475" sldId="260"/>
            <ac:spMk id="4" creationId="{D031CE9E-BE1A-4945-B84D-B836825DE3A7}"/>
          </ac:spMkLst>
        </pc:spChg>
        <pc:spChg chg="add mod ord">
          <ac:chgData name="Diane Webb" userId="d061399d-ee6d-44b3-80ed-2b8f0ae64a24" providerId="ADAL" clId="{48452C9A-913C-4C60-A263-50976E22DC12}" dt="2021-11-03T13:57:26.965" v="77" actId="700"/>
          <ac:spMkLst>
            <pc:docMk/>
            <pc:sldMk cId="3562240475" sldId="260"/>
            <ac:spMk id="5" creationId="{6600BF3D-DE19-43EE-89E8-F1581AD487B6}"/>
          </ac:spMkLst>
        </pc:spChg>
        <pc:spChg chg="add mod ord">
          <ac:chgData name="Diane Webb" userId="d061399d-ee6d-44b3-80ed-2b8f0ae64a24" providerId="ADAL" clId="{48452C9A-913C-4C60-A263-50976E22DC12}" dt="2021-11-03T13:58:04.053" v="82" actId="255"/>
          <ac:spMkLst>
            <pc:docMk/>
            <pc:sldMk cId="3562240475" sldId="260"/>
            <ac:spMk id="6" creationId="{611DBE78-12B5-48D5-AF4C-9A32347B14C4}"/>
          </ac:spMkLst>
        </pc:spChg>
        <pc:spChg chg="add mod ord">
          <ac:chgData name="Diane Webb" userId="d061399d-ee6d-44b3-80ed-2b8f0ae64a24" providerId="ADAL" clId="{48452C9A-913C-4C60-A263-50976E22DC12}" dt="2021-11-03T13:58:04.053" v="82" actId="255"/>
          <ac:spMkLst>
            <pc:docMk/>
            <pc:sldMk cId="3562240475" sldId="260"/>
            <ac:spMk id="7" creationId="{9AFF8285-E236-431A-BCD9-2DFCD54EF8F7}"/>
          </ac:spMkLst>
        </pc:spChg>
      </pc:sldChg>
      <pc:sldMasterChg chg="modSldLayout">
        <pc:chgData name="Diane Webb" userId="d061399d-ee6d-44b3-80ed-2b8f0ae64a24" providerId="ADAL" clId="{48452C9A-913C-4C60-A263-50976E22DC12}" dt="2021-11-03T13:57:45.829" v="79" actId="12"/>
        <pc:sldMasterMkLst>
          <pc:docMk/>
          <pc:sldMasterMk cId="2850199313" sldId="2147483696"/>
        </pc:sldMasterMkLst>
        <pc:sldLayoutChg chg="modSp mod">
          <pc:chgData name="Diane Webb" userId="d061399d-ee6d-44b3-80ed-2b8f0ae64a24" providerId="ADAL" clId="{48452C9A-913C-4C60-A263-50976E22DC12}" dt="2021-11-03T13:55:54.862" v="76" actId="207"/>
          <pc:sldLayoutMkLst>
            <pc:docMk/>
            <pc:sldMasterMk cId="2850199313" sldId="2147483696"/>
            <pc:sldLayoutMk cId="290519552" sldId="2147483699"/>
          </pc:sldLayoutMkLst>
          <pc:spChg chg="mod">
            <ac:chgData name="Diane Webb" userId="d061399d-ee6d-44b3-80ed-2b8f0ae64a24" providerId="ADAL" clId="{48452C9A-913C-4C60-A263-50976E22DC12}" dt="2021-11-03T13:51:26.784" v="7" actId="20577"/>
            <ac:spMkLst>
              <pc:docMk/>
              <pc:sldMasterMk cId="2850199313" sldId="2147483696"/>
              <pc:sldLayoutMk cId="290519552" sldId="2147483699"/>
              <ac:spMk id="18" creationId="{B1A217B7-D608-4FE7-B4F9-153872347B22}"/>
            </ac:spMkLst>
          </pc:spChg>
          <pc:spChg chg="mod">
            <ac:chgData name="Diane Webb" userId="d061399d-ee6d-44b3-80ed-2b8f0ae64a24" providerId="ADAL" clId="{48452C9A-913C-4C60-A263-50976E22DC12}" dt="2021-11-03T13:55:54.862" v="76" actId="207"/>
            <ac:spMkLst>
              <pc:docMk/>
              <pc:sldMasterMk cId="2850199313" sldId="2147483696"/>
              <pc:sldLayoutMk cId="290519552" sldId="2147483699"/>
              <ac:spMk id="24" creationId="{314819F3-C46C-0648-877A-A0B83CD2ABBE}"/>
            </ac:spMkLst>
          </pc:spChg>
        </pc:sldLayoutChg>
        <pc:sldLayoutChg chg="addSp delSp modSp mod">
          <pc:chgData name="Diane Webb" userId="d061399d-ee6d-44b3-80ed-2b8f0ae64a24" providerId="ADAL" clId="{48452C9A-913C-4C60-A263-50976E22DC12}" dt="2021-11-03T13:57:45.829" v="79" actId="12"/>
          <pc:sldLayoutMkLst>
            <pc:docMk/>
            <pc:sldMasterMk cId="2850199313" sldId="2147483696"/>
            <pc:sldLayoutMk cId="1214314883" sldId="2147483700"/>
          </pc:sldLayoutMkLst>
          <pc:spChg chg="add del">
            <ac:chgData name="Diane Webb" userId="d061399d-ee6d-44b3-80ed-2b8f0ae64a24" providerId="ADAL" clId="{48452C9A-913C-4C60-A263-50976E22DC12}" dt="2021-11-03T13:53:50.003" v="13" actId="11529"/>
            <ac:spMkLst>
              <pc:docMk/>
              <pc:sldMasterMk cId="2850199313" sldId="2147483696"/>
              <pc:sldLayoutMk cId="1214314883" sldId="2147483700"/>
              <ac:spMk id="2" creationId="{B7E8FFD8-A77F-43FB-B11F-F385C57F6456}"/>
            </ac:spMkLst>
          </pc:spChg>
          <pc:spChg chg="add mod">
            <ac:chgData name="Diane Webb" userId="d061399d-ee6d-44b3-80ed-2b8f0ae64a24" providerId="ADAL" clId="{48452C9A-913C-4C60-A263-50976E22DC12}" dt="2021-11-03T13:57:45.829" v="79" actId="12"/>
            <ac:spMkLst>
              <pc:docMk/>
              <pc:sldMasterMk cId="2850199313" sldId="2147483696"/>
              <pc:sldLayoutMk cId="1214314883" sldId="2147483700"/>
              <ac:spMk id="4" creationId="{4D9BD5C5-518F-4E96-B139-92B96E07D7BC}"/>
            </ac:spMkLst>
          </pc:spChg>
          <pc:spChg chg="mod">
            <ac:chgData name="Diane Webb" userId="d061399d-ee6d-44b3-80ed-2b8f0ae64a24" providerId="ADAL" clId="{48452C9A-913C-4C60-A263-50976E22DC12}" dt="2021-11-03T13:53:06.797" v="12" actId="20577"/>
            <ac:spMkLst>
              <pc:docMk/>
              <pc:sldMasterMk cId="2850199313" sldId="2147483696"/>
              <pc:sldLayoutMk cId="1214314883" sldId="2147483700"/>
              <ac:spMk id="7" creationId="{6AA8E174-E7F3-AF4D-8BDE-A59920C7499D}"/>
            </ac:spMkLst>
          </pc:spChg>
          <pc:spChg chg="mod">
            <ac:chgData name="Diane Webb" userId="d061399d-ee6d-44b3-80ed-2b8f0ae64a24" providerId="ADAL" clId="{48452C9A-913C-4C60-A263-50976E22DC12}" dt="2021-11-03T13:55:12.141" v="71" actId="113"/>
            <ac:spMkLst>
              <pc:docMk/>
              <pc:sldMasterMk cId="2850199313" sldId="2147483696"/>
              <pc:sldLayoutMk cId="1214314883" sldId="2147483700"/>
              <ac:spMk id="11" creationId="{479FBBD7-64F1-5E4B-8061-39DF531F30E6}"/>
            </ac:spMkLst>
          </pc:spChg>
          <pc:spChg chg="mod">
            <ac:chgData name="Diane Webb" userId="d061399d-ee6d-44b3-80ed-2b8f0ae64a24" providerId="ADAL" clId="{48452C9A-913C-4C60-A263-50976E22DC12}" dt="2021-11-03T13:51:45.019" v="10" actId="20577"/>
            <ac:spMkLst>
              <pc:docMk/>
              <pc:sldMasterMk cId="2850199313" sldId="2147483696"/>
              <pc:sldLayoutMk cId="1214314883" sldId="2147483700"/>
              <ac:spMk id="26" creationId="{481AF045-F6EB-694C-9745-D90D5AB840F5}"/>
            </ac:spMkLst>
          </pc:spChg>
          <pc:spChg chg="add mod">
            <ac:chgData name="Diane Webb" userId="d061399d-ee6d-44b3-80ed-2b8f0ae64a24" providerId="ADAL" clId="{48452C9A-913C-4C60-A263-50976E22DC12}" dt="2021-11-03T13:57:45.829" v="79" actId="12"/>
            <ac:spMkLst>
              <pc:docMk/>
              <pc:sldMasterMk cId="2850199313" sldId="2147483696"/>
              <pc:sldLayoutMk cId="1214314883" sldId="2147483700"/>
              <ac:spMk id="30" creationId="{2454FE4D-E96A-479B-B581-EDCD2E42FE96}"/>
            </ac:spMkLst>
          </pc:spChg>
          <pc:picChg chg="mod">
            <ac:chgData name="Diane Webb" userId="d061399d-ee6d-44b3-80ed-2b8f0ae64a24" providerId="ADAL" clId="{48452C9A-913C-4C60-A263-50976E22DC12}" dt="2021-11-03T13:54:58.010" v="66" actId="1037"/>
            <ac:picMkLst>
              <pc:docMk/>
              <pc:sldMasterMk cId="2850199313" sldId="2147483696"/>
              <pc:sldLayoutMk cId="1214314883" sldId="2147483700"/>
              <ac:picMk id="28" creationId="{F6B1BC31-2EF2-6349-AC6D-EF4762E586B7}"/>
            </ac:picMkLst>
          </pc:picChg>
        </pc:sldLayoutChg>
      </pc:sldMasterChg>
    </pc:docChg>
  </pc:docChgLst>
  <pc:docChgLst>
    <pc:chgData name="Daylee Hopson" userId="6fa2acf1-e753-49f5-9c86-fa9f9f87fc64" providerId="ADAL" clId="{79F53243-A714-3C41-8B1A-F345D8558E70}"/>
    <pc:docChg chg="undo redo custSel modSld modMainMaster">
      <pc:chgData name="Daylee Hopson" userId="6fa2acf1-e753-49f5-9c86-fa9f9f87fc64" providerId="ADAL" clId="{79F53243-A714-3C41-8B1A-F345D8558E70}" dt="2021-10-29T19:37:10.769" v="374" actId="14100"/>
      <pc:docMkLst>
        <pc:docMk/>
      </pc:docMkLst>
      <pc:sldChg chg="addSp delSp modSp mod delCm">
        <pc:chgData name="Daylee Hopson" userId="6fa2acf1-e753-49f5-9c86-fa9f9f87fc64" providerId="ADAL" clId="{79F53243-A714-3C41-8B1A-F345D8558E70}" dt="2021-10-29T19:37:04.114" v="373" actId="14100"/>
        <pc:sldMkLst>
          <pc:docMk/>
          <pc:sldMk cId="676075773" sldId="259"/>
        </pc:sldMkLst>
        <pc:spChg chg="mod">
          <ac:chgData name="Daylee Hopson" userId="6fa2acf1-e753-49f5-9c86-fa9f9f87fc64" providerId="ADAL" clId="{79F53243-A714-3C41-8B1A-F345D8558E70}" dt="2021-10-29T19:37:04.114" v="373" actId="14100"/>
          <ac:spMkLst>
            <pc:docMk/>
            <pc:sldMk cId="676075773" sldId="259"/>
            <ac:spMk id="3" creationId="{AF7767F3-030D-7744-A287-58CB6C49E59A}"/>
          </ac:spMkLst>
        </pc:spChg>
        <pc:spChg chg="mod">
          <ac:chgData name="Daylee Hopson" userId="6fa2acf1-e753-49f5-9c86-fa9f9f87fc64" providerId="ADAL" clId="{79F53243-A714-3C41-8B1A-F345D8558E70}" dt="2021-10-29T19:37:04.114" v="373" actId="14100"/>
          <ac:spMkLst>
            <pc:docMk/>
            <pc:sldMk cId="676075773" sldId="259"/>
            <ac:spMk id="4" creationId="{5A125CDE-95F7-FB42-AD59-509BAE096535}"/>
          </ac:spMkLst>
        </pc:spChg>
        <pc:picChg chg="add del mod">
          <ac:chgData name="Daylee Hopson" userId="6fa2acf1-e753-49f5-9c86-fa9f9f87fc64" providerId="ADAL" clId="{79F53243-A714-3C41-8B1A-F345D8558E70}" dt="2021-10-29T18:39:54.578" v="24" actId="478"/>
          <ac:picMkLst>
            <pc:docMk/>
            <pc:sldMk cId="676075773" sldId="259"/>
            <ac:picMk id="5" creationId="{C4D79AB8-D24C-504C-868C-F68CF288E471}"/>
          </ac:picMkLst>
        </pc:picChg>
        <pc:picChg chg="add del mod">
          <ac:chgData name="Daylee Hopson" userId="6fa2acf1-e753-49f5-9c86-fa9f9f87fc64" providerId="ADAL" clId="{79F53243-A714-3C41-8B1A-F345D8558E70}" dt="2021-10-29T18:40:32.327" v="29" actId="478"/>
          <ac:picMkLst>
            <pc:docMk/>
            <pc:sldMk cId="676075773" sldId="259"/>
            <ac:picMk id="6" creationId="{C7F1A6EF-790E-174C-9ABC-EDDAEC2463B6}"/>
          </ac:picMkLst>
        </pc:picChg>
      </pc:sldChg>
      <pc:sldChg chg="modSp mod delCm">
        <pc:chgData name="Daylee Hopson" userId="6fa2acf1-e753-49f5-9c86-fa9f9f87fc64" providerId="ADAL" clId="{79F53243-A714-3C41-8B1A-F345D8558E70}" dt="2021-10-29T19:37:10.769" v="374" actId="14100"/>
        <pc:sldMkLst>
          <pc:docMk/>
          <pc:sldMk cId="3562240475" sldId="260"/>
        </pc:sldMkLst>
        <pc:spChg chg="mod">
          <ac:chgData name="Daylee Hopson" userId="6fa2acf1-e753-49f5-9c86-fa9f9f87fc64" providerId="ADAL" clId="{79F53243-A714-3C41-8B1A-F345D8558E70}" dt="2021-10-29T19:37:10.769" v="374" actId="14100"/>
          <ac:spMkLst>
            <pc:docMk/>
            <pc:sldMk cId="3562240475" sldId="260"/>
            <ac:spMk id="2" creationId="{1B7B22FF-1511-6E41-AB87-5FE1D39CBAB5}"/>
          </ac:spMkLst>
        </pc:spChg>
        <pc:spChg chg="mod">
          <ac:chgData name="Daylee Hopson" userId="6fa2acf1-e753-49f5-9c86-fa9f9f87fc64" providerId="ADAL" clId="{79F53243-A714-3C41-8B1A-F345D8558E70}" dt="2021-10-29T19:37:10.769" v="374" actId="14100"/>
          <ac:spMkLst>
            <pc:docMk/>
            <pc:sldMk cId="3562240475" sldId="260"/>
            <ac:spMk id="3" creationId="{BF296B62-5EE0-7242-B464-ABE4FFA87B40}"/>
          </ac:spMkLst>
        </pc:spChg>
      </pc:sldChg>
      <pc:sldMasterChg chg="modSldLayout">
        <pc:chgData name="Daylee Hopson" userId="6fa2acf1-e753-49f5-9c86-fa9f9f87fc64" providerId="ADAL" clId="{79F53243-A714-3C41-8B1A-F345D8558E70}" dt="2021-10-29T19:31:58.085" v="370" actId="1036"/>
        <pc:sldMasterMkLst>
          <pc:docMk/>
          <pc:sldMasterMk cId="2850199313" sldId="2147483696"/>
        </pc:sldMasterMkLst>
        <pc:sldLayoutChg chg="addSp delSp modSp mod">
          <pc:chgData name="Daylee Hopson" userId="6fa2acf1-e753-49f5-9c86-fa9f9f87fc64" providerId="ADAL" clId="{79F53243-A714-3C41-8B1A-F345D8558E70}" dt="2021-10-29T18:48:58.636" v="112" actId="1076"/>
          <pc:sldLayoutMkLst>
            <pc:docMk/>
            <pc:sldMasterMk cId="2850199313" sldId="2147483696"/>
            <pc:sldLayoutMk cId="290519552" sldId="2147483699"/>
          </pc:sldLayoutMkLst>
          <pc:spChg chg="mod">
            <ac:chgData name="Daylee Hopson" userId="6fa2acf1-e753-49f5-9c86-fa9f9f87fc64" providerId="ADAL" clId="{79F53243-A714-3C41-8B1A-F345D8558E70}" dt="2021-10-29T18:35:50.553" v="12" actId="1036"/>
            <ac:spMkLst>
              <pc:docMk/>
              <pc:sldMasterMk cId="2850199313" sldId="2147483696"/>
              <pc:sldLayoutMk cId="290519552" sldId="2147483699"/>
              <ac:spMk id="6" creationId="{9C9D4265-D56F-41DD-A247-BD96307FF9C0}"/>
            </ac:spMkLst>
          </pc:spChg>
          <pc:spChg chg="mod">
            <ac:chgData name="Daylee Hopson" userId="6fa2acf1-e753-49f5-9c86-fa9f9f87fc64" providerId="ADAL" clId="{79F53243-A714-3C41-8B1A-F345D8558E70}" dt="2021-10-29T18:40:52.613" v="35" actId="14100"/>
            <ac:spMkLst>
              <pc:docMk/>
              <pc:sldMasterMk cId="2850199313" sldId="2147483696"/>
              <pc:sldLayoutMk cId="290519552" sldId="2147483699"/>
              <ac:spMk id="7" creationId="{7175FD84-9826-4DC2-92E7-9F2C6807ED7D}"/>
            </ac:spMkLst>
          </pc:spChg>
          <pc:spChg chg="mod">
            <ac:chgData name="Daylee Hopson" userId="6fa2acf1-e753-49f5-9c86-fa9f9f87fc64" providerId="ADAL" clId="{79F53243-A714-3C41-8B1A-F345D8558E70}" dt="2021-10-29T18:48:51.402" v="111" actId="1036"/>
            <ac:spMkLst>
              <pc:docMk/>
              <pc:sldMasterMk cId="2850199313" sldId="2147483696"/>
              <pc:sldLayoutMk cId="290519552" sldId="2147483699"/>
              <ac:spMk id="8" creationId="{7574D3D7-9474-4A23-AA88-74F0228FAAB8}"/>
            </ac:spMkLst>
          </pc:spChg>
          <pc:spChg chg="mod">
            <ac:chgData name="Daylee Hopson" userId="6fa2acf1-e753-49f5-9c86-fa9f9f87fc64" providerId="ADAL" clId="{79F53243-A714-3C41-8B1A-F345D8558E70}" dt="2021-10-29T18:48:51.402" v="111" actId="1036"/>
            <ac:spMkLst>
              <pc:docMk/>
              <pc:sldMasterMk cId="2850199313" sldId="2147483696"/>
              <pc:sldLayoutMk cId="290519552" sldId="2147483699"/>
              <ac:spMk id="9" creationId="{9162B176-4E80-4E3B-B674-F0ED825C4082}"/>
            </ac:spMkLst>
          </pc:spChg>
          <pc:spChg chg="add del mod">
            <ac:chgData name="Daylee Hopson" userId="6fa2acf1-e753-49f5-9c86-fa9f9f87fc64" providerId="ADAL" clId="{79F53243-A714-3C41-8B1A-F345D8558E70}" dt="2021-10-29T18:47:38.539" v="101" actId="478"/>
            <ac:spMkLst>
              <pc:docMk/>
              <pc:sldMasterMk cId="2850199313" sldId="2147483696"/>
              <pc:sldLayoutMk cId="290519552" sldId="2147483699"/>
              <ac:spMk id="10" creationId="{B09CE01F-06B8-0B43-B673-314719BE12A4}"/>
            </ac:spMkLst>
          </pc:spChg>
          <pc:spChg chg="mod">
            <ac:chgData name="Daylee Hopson" userId="6fa2acf1-e753-49f5-9c86-fa9f9f87fc64" providerId="ADAL" clId="{79F53243-A714-3C41-8B1A-F345D8558E70}" dt="2021-10-29T18:48:51.402" v="111" actId="1036"/>
            <ac:spMkLst>
              <pc:docMk/>
              <pc:sldMasterMk cId="2850199313" sldId="2147483696"/>
              <pc:sldLayoutMk cId="290519552" sldId="2147483699"/>
              <ac:spMk id="13" creationId="{7DF369DB-8BD3-4132-8BAC-8E4DA5007F03}"/>
            </ac:spMkLst>
          </pc:spChg>
          <pc:spChg chg="mod">
            <ac:chgData name="Daylee Hopson" userId="6fa2acf1-e753-49f5-9c86-fa9f9f87fc64" providerId="ADAL" clId="{79F53243-A714-3C41-8B1A-F345D8558E70}" dt="2021-10-29T18:48:51.402" v="111" actId="1036"/>
            <ac:spMkLst>
              <pc:docMk/>
              <pc:sldMasterMk cId="2850199313" sldId="2147483696"/>
              <pc:sldLayoutMk cId="290519552" sldId="2147483699"/>
              <ac:spMk id="15" creationId="{7138B457-B72E-457B-BE5E-6D22C3C7488C}"/>
            </ac:spMkLst>
          </pc:spChg>
          <pc:spChg chg="mod">
            <ac:chgData name="Daylee Hopson" userId="6fa2acf1-e753-49f5-9c86-fa9f9f87fc64" providerId="ADAL" clId="{79F53243-A714-3C41-8B1A-F345D8558E70}" dt="2021-10-29T18:45:10.232" v="88" actId="1036"/>
            <ac:spMkLst>
              <pc:docMk/>
              <pc:sldMasterMk cId="2850199313" sldId="2147483696"/>
              <pc:sldLayoutMk cId="290519552" sldId="2147483699"/>
              <ac:spMk id="23" creationId="{71FD55DD-B037-6D4D-BFBF-75361F1D61FD}"/>
            </ac:spMkLst>
          </pc:spChg>
          <pc:spChg chg="mod">
            <ac:chgData name="Daylee Hopson" userId="6fa2acf1-e753-49f5-9c86-fa9f9f87fc64" providerId="ADAL" clId="{79F53243-A714-3C41-8B1A-F345D8558E70}" dt="2021-10-29T18:44:58.629" v="79" actId="1036"/>
            <ac:spMkLst>
              <pc:docMk/>
              <pc:sldMasterMk cId="2850199313" sldId="2147483696"/>
              <pc:sldLayoutMk cId="290519552" sldId="2147483699"/>
              <ac:spMk id="24" creationId="{314819F3-C46C-0648-877A-A0B83CD2ABBE}"/>
            </ac:spMkLst>
          </pc:spChg>
          <pc:picChg chg="add mod">
            <ac:chgData name="Daylee Hopson" userId="6fa2acf1-e753-49f5-9c86-fa9f9f87fc64" providerId="ADAL" clId="{79F53243-A714-3C41-8B1A-F345D8558E70}" dt="2021-10-29T18:48:51.402" v="111" actId="1036"/>
            <ac:picMkLst>
              <pc:docMk/>
              <pc:sldMasterMk cId="2850199313" sldId="2147483696"/>
              <pc:sldLayoutMk cId="290519552" sldId="2147483699"/>
              <ac:picMk id="3" creationId="{69DDD7BF-315E-D94B-923F-6D10654C3358}"/>
            </ac:picMkLst>
          </pc:picChg>
          <pc:picChg chg="del">
            <ac:chgData name="Daylee Hopson" userId="6fa2acf1-e753-49f5-9c86-fa9f9f87fc64" providerId="ADAL" clId="{79F53243-A714-3C41-8B1A-F345D8558E70}" dt="2021-10-29T18:41:34.866" v="47" actId="478"/>
            <ac:picMkLst>
              <pc:docMk/>
              <pc:sldMasterMk cId="2850199313" sldId="2147483696"/>
              <pc:sldLayoutMk cId="290519552" sldId="2147483699"/>
              <ac:picMk id="4" creationId="{1D5D0ADD-47D1-D744-97F7-A499CE3941DA}"/>
            </ac:picMkLst>
          </pc:picChg>
          <pc:picChg chg="mod">
            <ac:chgData name="Daylee Hopson" userId="6fa2acf1-e753-49f5-9c86-fa9f9f87fc64" providerId="ADAL" clId="{79F53243-A714-3C41-8B1A-F345D8558E70}" dt="2021-10-29T18:44:58.629" v="79" actId="1036"/>
            <ac:picMkLst>
              <pc:docMk/>
              <pc:sldMasterMk cId="2850199313" sldId="2147483696"/>
              <pc:sldLayoutMk cId="290519552" sldId="2147483699"/>
              <ac:picMk id="12" creationId="{84E9FD10-F3D7-7540-B0A4-EB235A9FA706}"/>
            </ac:picMkLst>
          </pc:picChg>
          <pc:picChg chg="del">
            <ac:chgData name="Daylee Hopson" userId="6fa2acf1-e753-49f5-9c86-fa9f9f87fc64" providerId="ADAL" clId="{79F53243-A714-3C41-8B1A-F345D8558E70}" dt="2021-10-29T18:40:37.580" v="30" actId="478"/>
            <ac:picMkLst>
              <pc:docMk/>
              <pc:sldMasterMk cId="2850199313" sldId="2147483696"/>
              <pc:sldLayoutMk cId="290519552" sldId="2147483699"/>
              <ac:picMk id="16" creationId="{A1F8B09F-4993-4092-8DA0-A743AF22BF73}"/>
            </ac:picMkLst>
          </pc:picChg>
          <pc:picChg chg="add mod">
            <ac:chgData name="Daylee Hopson" userId="6fa2acf1-e753-49f5-9c86-fa9f9f87fc64" providerId="ADAL" clId="{79F53243-A714-3C41-8B1A-F345D8558E70}" dt="2021-10-29T18:48:58.636" v="112" actId="1076"/>
            <ac:picMkLst>
              <pc:docMk/>
              <pc:sldMasterMk cId="2850199313" sldId="2147483696"/>
              <pc:sldLayoutMk cId="290519552" sldId="2147483699"/>
              <ac:picMk id="22" creationId="{23CD573B-C634-A845-8C2B-B8E7D5F97DB4}"/>
            </ac:picMkLst>
          </pc:picChg>
          <pc:picChg chg="mod">
            <ac:chgData name="Daylee Hopson" userId="6fa2acf1-e753-49f5-9c86-fa9f9f87fc64" providerId="ADAL" clId="{79F53243-A714-3C41-8B1A-F345D8558E70}" dt="2021-10-29T18:44:58.629" v="79" actId="1036"/>
            <ac:picMkLst>
              <pc:docMk/>
              <pc:sldMasterMk cId="2850199313" sldId="2147483696"/>
              <pc:sldLayoutMk cId="290519552" sldId="2147483699"/>
              <ac:picMk id="25" creationId="{5AFEC3D5-E209-434F-B250-C1AF145A4836}"/>
            </ac:picMkLst>
          </pc:picChg>
          <pc:picChg chg="mod">
            <ac:chgData name="Daylee Hopson" userId="6fa2acf1-e753-49f5-9c86-fa9f9f87fc64" providerId="ADAL" clId="{79F53243-A714-3C41-8B1A-F345D8558E70}" dt="2021-10-29T18:44:58.629" v="79" actId="1036"/>
            <ac:picMkLst>
              <pc:docMk/>
              <pc:sldMasterMk cId="2850199313" sldId="2147483696"/>
              <pc:sldLayoutMk cId="290519552" sldId="2147483699"/>
              <ac:picMk id="27" creationId="{66CFC36F-D6CC-134B-938F-4F40329311DF}"/>
            </ac:picMkLst>
          </pc:picChg>
        </pc:sldLayoutChg>
        <pc:sldLayoutChg chg="addSp delSp modSp mod">
          <pc:chgData name="Daylee Hopson" userId="6fa2acf1-e753-49f5-9c86-fa9f9f87fc64" providerId="ADAL" clId="{79F53243-A714-3C41-8B1A-F345D8558E70}" dt="2021-10-29T19:31:58.085" v="370" actId="1036"/>
          <pc:sldLayoutMkLst>
            <pc:docMk/>
            <pc:sldMasterMk cId="2850199313" sldId="2147483696"/>
            <pc:sldLayoutMk cId="1214314883" sldId="2147483700"/>
          </pc:sldLayoutMkLst>
          <pc:spChg chg="del mod">
            <ac:chgData name="Daylee Hopson" userId="6fa2acf1-e753-49f5-9c86-fa9f9f87fc64" providerId="ADAL" clId="{79F53243-A714-3C41-8B1A-F345D8558E70}" dt="2021-10-29T19:13:21.351" v="123" actId="478"/>
            <ac:spMkLst>
              <pc:docMk/>
              <pc:sldMasterMk cId="2850199313" sldId="2147483696"/>
              <pc:sldLayoutMk cId="1214314883" sldId="2147483700"/>
              <ac:spMk id="2" creationId="{EA1C893C-C6C0-477B-9755-2884DC9DAB7F}"/>
            </ac:spMkLst>
          </pc:spChg>
          <pc:spChg chg="mod">
            <ac:chgData name="Daylee Hopson" userId="6fa2acf1-e753-49f5-9c86-fa9f9f87fc64" providerId="ADAL" clId="{79F53243-A714-3C41-8B1A-F345D8558E70}" dt="2021-10-29T19:15:03.040" v="168" actId="14100"/>
            <ac:spMkLst>
              <pc:docMk/>
              <pc:sldMasterMk cId="2850199313" sldId="2147483696"/>
              <pc:sldLayoutMk cId="1214314883" sldId="2147483700"/>
              <ac:spMk id="3" creationId="{C3C49687-8F01-465C-AE15-0917450A5757}"/>
            </ac:spMkLst>
          </pc:spChg>
          <pc:spChg chg="add mod">
            <ac:chgData name="Daylee Hopson" userId="6fa2acf1-e753-49f5-9c86-fa9f9f87fc64" providerId="ADAL" clId="{79F53243-A714-3C41-8B1A-F345D8558E70}" dt="2021-10-29T19:31:22.659" v="262" actId="1076"/>
            <ac:spMkLst>
              <pc:docMk/>
              <pc:sldMasterMk cId="2850199313" sldId="2147483696"/>
              <pc:sldLayoutMk cId="1214314883" sldId="2147483700"/>
              <ac:spMk id="7" creationId="{6AA8E174-E7F3-AF4D-8BDE-A59920C7499D}"/>
            </ac:spMkLst>
          </pc:spChg>
          <pc:spChg chg="add del mod">
            <ac:chgData name="Daylee Hopson" userId="6fa2acf1-e753-49f5-9c86-fa9f9f87fc64" providerId="ADAL" clId="{79F53243-A714-3C41-8B1A-F345D8558E70}" dt="2021-10-29T19:29:42.351" v="218" actId="478"/>
            <ac:spMkLst>
              <pc:docMk/>
              <pc:sldMasterMk cId="2850199313" sldId="2147483696"/>
              <pc:sldLayoutMk cId="1214314883" sldId="2147483700"/>
              <ac:spMk id="8" creationId="{671E4F8A-90DA-E249-B515-1D04443A60E9}"/>
            </ac:spMkLst>
          </pc:spChg>
          <pc:spChg chg="mod">
            <ac:chgData name="Daylee Hopson" userId="6fa2acf1-e753-49f5-9c86-fa9f9f87fc64" providerId="ADAL" clId="{79F53243-A714-3C41-8B1A-F345D8558E70}" dt="2021-10-29T19:24:47.492" v="179" actId="14100"/>
            <ac:spMkLst>
              <pc:docMk/>
              <pc:sldMasterMk cId="2850199313" sldId="2147483696"/>
              <pc:sldLayoutMk cId="1214314883" sldId="2147483700"/>
              <ac:spMk id="10" creationId="{7CCB7CCA-CDD4-4236-A0CF-3A160098539B}"/>
            </ac:spMkLst>
          </pc:spChg>
          <pc:spChg chg="add mod">
            <ac:chgData name="Daylee Hopson" userId="6fa2acf1-e753-49f5-9c86-fa9f9f87fc64" providerId="ADAL" clId="{79F53243-A714-3C41-8B1A-F345D8558E70}" dt="2021-10-29T19:31:54.732" v="365" actId="1037"/>
            <ac:spMkLst>
              <pc:docMk/>
              <pc:sldMasterMk cId="2850199313" sldId="2147483696"/>
              <pc:sldLayoutMk cId="1214314883" sldId="2147483700"/>
              <ac:spMk id="11" creationId="{479FBBD7-64F1-5E4B-8061-39DF531F30E6}"/>
            </ac:spMkLst>
          </pc:spChg>
          <pc:spChg chg="mod">
            <ac:chgData name="Daylee Hopson" userId="6fa2acf1-e753-49f5-9c86-fa9f9f87fc64" providerId="ADAL" clId="{79F53243-A714-3C41-8B1A-F345D8558E70}" dt="2021-10-29T19:14:58.788" v="167" actId="1035"/>
            <ac:spMkLst>
              <pc:docMk/>
              <pc:sldMasterMk cId="2850199313" sldId="2147483696"/>
              <pc:sldLayoutMk cId="1214314883" sldId="2147483700"/>
              <ac:spMk id="14" creationId="{36A26BEE-AD92-4EC7-8357-F19592A863E9}"/>
            </ac:spMkLst>
          </pc:spChg>
          <pc:spChg chg="mod">
            <ac:chgData name="Daylee Hopson" userId="6fa2acf1-e753-49f5-9c86-fa9f9f87fc64" providerId="ADAL" clId="{79F53243-A714-3C41-8B1A-F345D8558E70}" dt="2021-10-29T19:14:58.788" v="167" actId="1035"/>
            <ac:spMkLst>
              <pc:docMk/>
              <pc:sldMasterMk cId="2850199313" sldId="2147483696"/>
              <pc:sldLayoutMk cId="1214314883" sldId="2147483700"/>
              <ac:spMk id="15" creationId="{1A553A04-D947-4E79-8D6A-E96669D3D5E8}"/>
            </ac:spMkLst>
          </pc:spChg>
          <pc:spChg chg="mod">
            <ac:chgData name="Daylee Hopson" userId="6fa2acf1-e753-49f5-9c86-fa9f9f87fc64" providerId="ADAL" clId="{79F53243-A714-3C41-8B1A-F345D8558E70}" dt="2021-10-29T19:14:58.788" v="167" actId="1035"/>
            <ac:spMkLst>
              <pc:docMk/>
              <pc:sldMasterMk cId="2850199313" sldId="2147483696"/>
              <pc:sldLayoutMk cId="1214314883" sldId="2147483700"/>
              <ac:spMk id="16" creationId="{73D4056E-D780-4D9A-B38F-1F9C6BDD7DDB}"/>
            </ac:spMkLst>
          </pc:spChg>
          <pc:spChg chg="del">
            <ac:chgData name="Daylee Hopson" userId="6fa2acf1-e753-49f5-9c86-fa9f9f87fc64" providerId="ADAL" clId="{79F53243-A714-3C41-8B1A-F345D8558E70}" dt="2021-10-29T19:13:23.194" v="124" actId="478"/>
            <ac:spMkLst>
              <pc:docMk/>
              <pc:sldMasterMk cId="2850199313" sldId="2147483696"/>
              <pc:sldLayoutMk cId="1214314883" sldId="2147483700"/>
              <ac:spMk id="18" creationId="{C1C8F0CD-BA05-4551-A914-7DC421CCAAC6}"/>
            </ac:spMkLst>
          </pc:spChg>
          <pc:spChg chg="del">
            <ac:chgData name="Daylee Hopson" userId="6fa2acf1-e753-49f5-9c86-fa9f9f87fc64" providerId="ADAL" clId="{79F53243-A714-3C41-8B1A-F345D8558E70}" dt="2021-10-29T19:13:25.486" v="125" actId="478"/>
            <ac:spMkLst>
              <pc:docMk/>
              <pc:sldMasterMk cId="2850199313" sldId="2147483696"/>
              <pc:sldLayoutMk cId="1214314883" sldId="2147483700"/>
              <ac:spMk id="19" creationId="{D1C01ECC-F54E-4D59-92AC-4F9E73F84C2A}"/>
            </ac:spMkLst>
          </pc:spChg>
          <pc:spChg chg="add mod">
            <ac:chgData name="Daylee Hopson" userId="6fa2acf1-e753-49f5-9c86-fa9f9f87fc64" providerId="ADAL" clId="{79F53243-A714-3C41-8B1A-F345D8558E70}" dt="2021-10-29T19:13:49.178" v="147" actId="1038"/>
            <ac:spMkLst>
              <pc:docMk/>
              <pc:sldMasterMk cId="2850199313" sldId="2147483696"/>
              <pc:sldLayoutMk cId="1214314883" sldId="2147483700"/>
              <ac:spMk id="26" creationId="{481AF045-F6EB-694C-9745-D90D5AB840F5}"/>
            </ac:spMkLst>
          </pc:spChg>
          <pc:spChg chg="add mod">
            <ac:chgData name="Daylee Hopson" userId="6fa2acf1-e753-49f5-9c86-fa9f9f87fc64" providerId="ADAL" clId="{79F53243-A714-3C41-8B1A-F345D8558E70}" dt="2021-10-29T19:13:33.300" v="127" actId="1076"/>
            <ac:spMkLst>
              <pc:docMk/>
              <pc:sldMasterMk cId="2850199313" sldId="2147483696"/>
              <pc:sldLayoutMk cId="1214314883" sldId="2147483700"/>
              <ac:spMk id="27" creationId="{786EE97F-BDD0-A146-81D9-B2C3CBBE1A02}"/>
            </ac:spMkLst>
          </pc:spChg>
          <pc:grpChg chg="del mod">
            <ac:chgData name="Daylee Hopson" userId="6fa2acf1-e753-49f5-9c86-fa9f9f87fc64" providerId="ADAL" clId="{79F53243-A714-3C41-8B1A-F345D8558E70}" dt="2021-10-29T19:13:40.565" v="129" actId="478"/>
            <ac:grpSpMkLst>
              <pc:docMk/>
              <pc:sldMasterMk cId="2850199313" sldId="2147483696"/>
              <pc:sldLayoutMk cId="1214314883" sldId="2147483700"/>
              <ac:grpSpMk id="4" creationId="{C7A3B4E1-3EE9-5D43-B923-191A96447732}"/>
            </ac:grpSpMkLst>
          </pc:grpChg>
          <pc:grpChg chg="add mod">
            <ac:chgData name="Daylee Hopson" userId="6fa2acf1-e753-49f5-9c86-fa9f9f87fc64" providerId="ADAL" clId="{79F53243-A714-3C41-8B1A-F345D8558E70}" dt="2021-10-29T19:15:20.128" v="171" actId="688"/>
            <ac:grpSpMkLst>
              <pc:docMk/>
              <pc:sldMasterMk cId="2850199313" sldId="2147483696"/>
              <pc:sldLayoutMk cId="1214314883" sldId="2147483700"/>
              <ac:grpSpMk id="6" creationId="{994A8164-688C-1343-A8AF-C56BAD87EE56}"/>
            </ac:grpSpMkLst>
          </pc:grpChg>
          <pc:picChg chg="mod">
            <ac:chgData name="Daylee Hopson" userId="6fa2acf1-e753-49f5-9c86-fa9f9f87fc64" providerId="ADAL" clId="{79F53243-A714-3C41-8B1A-F345D8558E70}" dt="2021-10-29T19:14:47.813" v="152" actId="207"/>
            <ac:picMkLst>
              <pc:docMk/>
              <pc:sldMasterMk cId="2850199313" sldId="2147483696"/>
              <pc:sldLayoutMk cId="1214314883" sldId="2147483700"/>
              <ac:picMk id="5" creationId="{6C2D1016-7806-7549-9B5F-A84803A05072}"/>
            </ac:picMkLst>
          </pc:picChg>
          <pc:picChg chg="add mod">
            <ac:chgData name="Daylee Hopson" userId="6fa2acf1-e753-49f5-9c86-fa9f9f87fc64" providerId="ADAL" clId="{79F53243-A714-3C41-8B1A-F345D8558E70}" dt="2021-10-29T19:31:58.085" v="370" actId="1036"/>
            <ac:picMkLst>
              <pc:docMk/>
              <pc:sldMasterMk cId="2850199313" sldId="2147483696"/>
              <pc:sldLayoutMk cId="1214314883" sldId="2147483700"/>
              <ac:picMk id="28" creationId="{F6B1BC31-2EF2-6349-AC6D-EF4762E586B7}"/>
            </ac:picMkLst>
          </pc:picChg>
          <pc:picChg chg="add mod">
            <ac:chgData name="Daylee Hopson" userId="6fa2acf1-e753-49f5-9c86-fa9f9f87fc64" providerId="ADAL" clId="{79F53243-A714-3C41-8B1A-F345D8558E70}" dt="2021-10-29T19:31:20.158" v="261" actId="1076"/>
            <ac:picMkLst>
              <pc:docMk/>
              <pc:sldMasterMk cId="2850199313" sldId="2147483696"/>
              <pc:sldLayoutMk cId="1214314883" sldId="2147483700"/>
              <ac:picMk id="29" creationId="{DA3B9B3B-5FD9-3C47-B0FB-44B7ED8CD87C}"/>
            </ac:picMkLst>
          </pc:picChg>
          <pc:cxnChg chg="mod">
            <ac:chgData name="Daylee Hopson" userId="6fa2acf1-e753-49f5-9c86-fa9f9f87fc64" providerId="ADAL" clId="{79F53243-A714-3C41-8B1A-F345D8558E70}" dt="2021-10-29T19:14:58.788" v="167" actId="1035"/>
            <ac:cxnSpMkLst>
              <pc:docMk/>
              <pc:sldMasterMk cId="2850199313" sldId="2147483696"/>
              <pc:sldLayoutMk cId="1214314883" sldId="2147483700"/>
              <ac:cxnSpMk id="17" creationId="{AC2A2ABA-5F46-4382-9975-AC809138D69F}"/>
            </ac:cxnSpMkLst>
          </pc:cxnChg>
        </pc:sldLayoutChg>
      </pc:sldMasterChg>
    </pc:docChg>
  </pc:docChgLst>
  <pc:docChgLst>
    <pc:chgData name="Diane Webb" userId="20dc823cd6f1b32b" providerId="LiveId" clId="{0DA91AA5-E97F-4E4E-84FB-C344EFEC0615}"/>
    <pc:docChg chg="custSel">
      <pc:chgData name="Diane Webb" userId="20dc823cd6f1b32b" providerId="LiveId" clId="{0DA91AA5-E97F-4E4E-84FB-C344EFEC0615}" dt="2021-12-03T14:53:37.747" v="3" actId="1592"/>
      <pc:docMkLst>
        <pc:docMk/>
      </pc:docMkLst>
      <pc:sldChg chg="delCm">
        <pc:chgData name="Diane Webb" userId="20dc823cd6f1b32b" providerId="LiveId" clId="{0DA91AA5-E97F-4E4E-84FB-C344EFEC0615}" dt="2021-12-03T14:53:33.061" v="1" actId="1592"/>
        <pc:sldMkLst>
          <pc:docMk/>
          <pc:sldMk cId="676075773" sldId="259"/>
        </pc:sldMkLst>
      </pc:sldChg>
      <pc:sldChg chg="delCm">
        <pc:chgData name="Diane Webb" userId="20dc823cd6f1b32b" providerId="LiveId" clId="{0DA91AA5-E97F-4E4E-84FB-C344EFEC0615}" dt="2021-12-03T14:53:37.747" v="3" actId="1592"/>
        <pc:sldMkLst>
          <pc:docMk/>
          <pc:sldMk cId="3562240475" sldId="260"/>
        </pc:sldMkLst>
      </pc:sldChg>
    </pc:docChg>
  </pc:docChgLst>
  <pc:docChgLst>
    <pc:chgData name="Lisa" userId="344303b7-d470-4259-90c7-a66056dec358" providerId="ADAL" clId="{43B58CFC-E1D0-4435-9DA7-3ADC734CFF22}"/>
    <pc:docChg chg="modSld">
      <pc:chgData name="Lisa" userId="344303b7-d470-4259-90c7-a66056dec358" providerId="ADAL" clId="{43B58CFC-E1D0-4435-9DA7-3ADC734CFF22}" dt="2021-11-03T18:36:47.201" v="0"/>
      <pc:docMkLst>
        <pc:docMk/>
      </pc:docMkLst>
      <pc:sldChg chg="modCm">
        <pc:chgData name="Lisa" userId="344303b7-d470-4259-90c7-a66056dec358" providerId="ADAL" clId="{43B58CFC-E1D0-4435-9DA7-3ADC734CFF22}" dt="2021-11-03T18:36:47.201" v="0"/>
        <pc:sldMkLst>
          <pc:docMk/>
          <pc:sldMk cId="676075773" sldId="259"/>
        </pc:sldMkLst>
      </pc:sldChg>
    </pc:docChg>
  </pc:docChgLst>
</pc:chgInfo>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B3D3B9-A3FC-431A-BFAE-F44653BB44A8}"/>
              </a:ext>
            </a:extLst>
          </p:cNvPr>
          <p:cNvSpPr/>
          <p:nvPr userDrawn="1"/>
        </p:nvSpPr>
        <p:spPr>
          <a:xfrm>
            <a:off x="0" y="-66261"/>
            <a:ext cx="7772400" cy="277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97ABACA6-967B-4321-9805-E25CE39E545F}"/>
              </a:ext>
            </a:extLst>
          </p:cNvPr>
          <p:cNvCxnSpPr/>
          <p:nvPr userDrawn="1"/>
        </p:nvCxnSpPr>
        <p:spPr>
          <a:xfrm>
            <a:off x="3054114" y="9443720"/>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1">
            <a:extLst>
              <a:ext uri="{FF2B5EF4-FFF2-40B4-BE49-F238E27FC236}">
                <a16:creationId xmlns:a16="http://schemas.microsoft.com/office/drawing/2014/main" id="{9C9D4265-D56F-41DD-A247-BD96307FF9C0}"/>
              </a:ext>
            </a:extLst>
          </p:cNvPr>
          <p:cNvSpPr txBox="1">
            <a:spLocks/>
          </p:cNvSpPr>
          <p:nvPr userDrawn="1"/>
        </p:nvSpPr>
        <p:spPr>
          <a:xfrm>
            <a:off x="453277" y="1805638"/>
            <a:ext cx="4278211" cy="48913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latin typeface="+mj-lt"/>
                <a:cs typeface="Calibri" panose="020F0502020204030204" pitchFamily="34" charset="0"/>
              </a:rPr>
              <a:t>If you are enrolled in a Managed Care health plan, you can choose the health plan that best fits your health care needs.</a:t>
            </a:r>
          </a:p>
        </p:txBody>
      </p:sp>
      <p:sp>
        <p:nvSpPr>
          <p:cNvPr id="7" name="TextBox 6">
            <a:extLst>
              <a:ext uri="{FF2B5EF4-FFF2-40B4-BE49-F238E27FC236}">
                <a16:creationId xmlns:a16="http://schemas.microsoft.com/office/drawing/2014/main" id="{7175FD84-9826-4DC2-92E7-9F2C6807ED7D}"/>
              </a:ext>
            </a:extLst>
          </p:cNvPr>
          <p:cNvSpPr txBox="1"/>
          <p:nvPr userDrawn="1"/>
        </p:nvSpPr>
        <p:spPr>
          <a:xfrm>
            <a:off x="453277" y="929335"/>
            <a:ext cx="5713607" cy="954107"/>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How to change your MO HealthNet Managed Care health plan</a:t>
            </a:r>
          </a:p>
        </p:txBody>
      </p:sp>
      <p:sp>
        <p:nvSpPr>
          <p:cNvPr id="8" name="Text Placeholder 31">
            <a:extLst>
              <a:ext uri="{FF2B5EF4-FFF2-40B4-BE49-F238E27FC236}">
                <a16:creationId xmlns:a16="http://schemas.microsoft.com/office/drawing/2014/main" id="{7574D3D7-9474-4A23-AA88-74F0228FAAB8}"/>
              </a:ext>
            </a:extLst>
          </p:cNvPr>
          <p:cNvSpPr txBox="1">
            <a:spLocks/>
          </p:cNvSpPr>
          <p:nvPr userDrawn="1"/>
        </p:nvSpPr>
        <p:spPr>
          <a:xfrm>
            <a:off x="453276" y="2987700"/>
            <a:ext cx="6479151" cy="276950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You can only switch to a different health plan at certain times, including:</a:t>
            </a:r>
          </a:p>
          <a:p>
            <a:pPr marL="737235" lvl="1" indent="-171450">
              <a:lnSpc>
                <a:spcPct val="100000"/>
              </a:lnSpc>
              <a:buFont typeface="Arial" panose="020B0604020202020204" pitchFamily="34" charset="0"/>
              <a:buChar char="•"/>
            </a:pPr>
            <a:r>
              <a:rPr lang="en-US" sz="1200" dirty="0"/>
              <a:t>Within 90 days of the date your coverage started (shown in your approval letter)</a:t>
            </a:r>
          </a:p>
          <a:p>
            <a:pPr marL="737235" lvl="1" indent="-171450">
              <a:lnSpc>
                <a:spcPct val="100000"/>
              </a:lnSpc>
              <a:buFont typeface="Arial" panose="020B0604020202020204" pitchFamily="34" charset="0"/>
              <a:buChar char="•"/>
            </a:pPr>
            <a:r>
              <a:rPr lang="en-US" sz="1200" dirty="0"/>
              <a:t>During your open enrollment period, which happens once a year when you </a:t>
            </a:r>
            <a:br>
              <a:rPr lang="en-US" sz="1200" dirty="0"/>
            </a:br>
            <a:r>
              <a:rPr lang="en-US" sz="1200" dirty="0"/>
              <a:t>already have MO HealthNet</a:t>
            </a:r>
          </a:p>
          <a:p>
            <a:pPr marL="737235" lvl="1" indent="-171450">
              <a:lnSpc>
                <a:spcPct val="100000"/>
              </a:lnSpc>
              <a:buFont typeface="Arial" panose="020B0604020202020204" pitchFamily="34" charset="0"/>
              <a:buChar char="•"/>
            </a:pPr>
            <a:r>
              <a:rPr lang="en-US" sz="1200" dirty="0"/>
              <a:t>When a Managed Care health plan changes</a:t>
            </a:r>
          </a:p>
          <a:p>
            <a:pPr marL="0" marR="0" lvl="0" indent="0" algn="l" defTabSz="754380" rtl="0" eaLnBrk="1" fontAlgn="auto" latinLnBrk="0" hangingPunct="1">
              <a:lnSpc>
                <a:spcPct val="100000"/>
              </a:lnSpc>
              <a:spcBef>
                <a:spcPts val="825"/>
              </a:spcBef>
              <a:spcAft>
                <a:spcPts val="0"/>
              </a:spcAft>
              <a:buClrTx/>
              <a:buSzTx/>
              <a:buFont typeface="Arial" panose="020B0604020202020204" pitchFamily="34" charset="0"/>
              <a:buNone/>
              <a:tabLst/>
              <a:defRPr/>
            </a:pPr>
            <a:br>
              <a:rPr lang="en-US" sz="1200" dirty="0"/>
            </a:br>
            <a:r>
              <a:rPr lang="en-US" sz="1200" dirty="0"/>
              <a:t>If it isn’t one of the times above, you can still change your plan if you have a reason of “just cause” and MO HealthNet Division approves your request. Examples of just cause include:</a:t>
            </a:r>
          </a:p>
          <a:p>
            <a:pPr marL="737235" marR="0" lvl="1" indent="-171450" algn="l" defTabSz="754380" rtl="0" eaLnBrk="1" fontAlgn="auto" latinLnBrk="0" hangingPunct="1">
              <a:lnSpc>
                <a:spcPct val="100000"/>
              </a:lnSpc>
              <a:spcBef>
                <a:spcPts val="413"/>
              </a:spcBef>
              <a:spcAft>
                <a:spcPts val="0"/>
              </a:spcAft>
              <a:buClrTx/>
              <a:buSzTx/>
              <a:buFont typeface="Arial" panose="020B0604020202020204" pitchFamily="34" charset="0"/>
              <a:buChar char="•"/>
              <a:tabLst/>
              <a:defRPr/>
            </a:pPr>
            <a:r>
              <a:rPr lang="en-US" sz="1200" dirty="0"/>
              <a:t>A plan not having doctors in your area</a:t>
            </a:r>
          </a:p>
          <a:p>
            <a:pPr marL="737235" marR="0" lvl="1" indent="-171450" algn="l" defTabSz="754380" rtl="0" eaLnBrk="1" fontAlgn="auto" latinLnBrk="0" hangingPunct="1">
              <a:lnSpc>
                <a:spcPct val="100000"/>
              </a:lnSpc>
              <a:spcBef>
                <a:spcPts val="413"/>
              </a:spcBef>
              <a:spcAft>
                <a:spcPts val="0"/>
              </a:spcAft>
              <a:buClrTx/>
              <a:buSzTx/>
              <a:buFont typeface="Arial" panose="020B0604020202020204" pitchFamily="34" charset="0"/>
              <a:buChar char="•"/>
              <a:tabLst/>
              <a:defRPr/>
            </a:pPr>
            <a:r>
              <a:rPr lang="en-US" sz="1200" dirty="0"/>
              <a:t>You are unhappy with your care</a:t>
            </a:r>
          </a:p>
          <a:p>
            <a:pPr marL="737235" marR="0" lvl="1" indent="-171450" algn="l" defTabSz="754380" rtl="0" eaLnBrk="1" fontAlgn="auto" latinLnBrk="0" hangingPunct="1">
              <a:lnSpc>
                <a:spcPct val="100000"/>
              </a:lnSpc>
              <a:spcBef>
                <a:spcPts val="413"/>
              </a:spcBef>
              <a:spcAft>
                <a:spcPts val="0"/>
              </a:spcAft>
              <a:buClrTx/>
              <a:buSzTx/>
              <a:buFont typeface="Arial" panose="020B0604020202020204" pitchFamily="34" charset="0"/>
              <a:buChar char="•"/>
              <a:tabLst/>
              <a:defRPr/>
            </a:pPr>
            <a:r>
              <a:rPr lang="en-US" sz="1200" dirty="0"/>
              <a:t>If you have a doctor you want to keep, but the doctor is with a different health plan</a:t>
            </a:r>
          </a:p>
          <a:p>
            <a:pPr marL="737235" marR="0" lvl="1" indent="-171450" algn="l" defTabSz="754380" rtl="0" eaLnBrk="1" fontAlgn="auto" latinLnBrk="0" hangingPunct="1">
              <a:lnSpc>
                <a:spcPct val="100000"/>
              </a:lnSpc>
              <a:spcBef>
                <a:spcPts val="413"/>
              </a:spcBef>
              <a:spcAft>
                <a:spcPts val="0"/>
              </a:spcAft>
              <a:buClrTx/>
              <a:buSzTx/>
              <a:buFont typeface="Arial" panose="020B0604020202020204" pitchFamily="34" charset="0"/>
              <a:buChar char="•"/>
              <a:tabLst/>
              <a:defRPr/>
            </a:pPr>
            <a:r>
              <a:rPr lang="en-US" sz="1200" dirty="0"/>
              <a:t>To keep your whole family with the same health plan</a:t>
            </a:r>
          </a:p>
        </p:txBody>
      </p:sp>
      <p:sp>
        <p:nvSpPr>
          <p:cNvPr id="9" name="TextBox 8">
            <a:extLst>
              <a:ext uri="{FF2B5EF4-FFF2-40B4-BE49-F238E27FC236}">
                <a16:creationId xmlns:a16="http://schemas.microsoft.com/office/drawing/2014/main" id="{9162B176-4E80-4E3B-B674-F0ED825C4082}"/>
              </a:ext>
            </a:extLst>
          </p:cNvPr>
          <p:cNvSpPr txBox="1"/>
          <p:nvPr userDrawn="1"/>
        </p:nvSpPr>
        <p:spPr>
          <a:xfrm>
            <a:off x="453277" y="2665631"/>
            <a:ext cx="6362193" cy="369332"/>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Roboto" panose="02000000000000000000" pitchFamily="2" charset="0"/>
              </a:rPr>
              <a:t>When can I change to a different Managed Care health plan?</a:t>
            </a:r>
          </a:p>
        </p:txBody>
      </p:sp>
      <p:sp>
        <p:nvSpPr>
          <p:cNvPr id="13" name="Oval 12">
            <a:extLst>
              <a:ext uri="{FF2B5EF4-FFF2-40B4-BE49-F238E27FC236}">
                <a16:creationId xmlns:a16="http://schemas.microsoft.com/office/drawing/2014/main" id="{7DF369DB-8BD3-4132-8BAC-8E4DA5007F03}"/>
              </a:ext>
            </a:extLst>
          </p:cNvPr>
          <p:cNvSpPr/>
          <p:nvPr userDrawn="1"/>
        </p:nvSpPr>
        <p:spPr>
          <a:xfrm>
            <a:off x="7007367" y="4090555"/>
            <a:ext cx="883010" cy="883010"/>
          </a:xfrm>
          <a:prstGeom prst="ellipse">
            <a:avLst/>
          </a:prstGeom>
          <a:solidFill>
            <a:schemeClr val="accent2">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A004BBD-973F-4BD6-A85F-FA8BF3870D8F}"/>
              </a:ext>
            </a:extLst>
          </p:cNvPr>
          <p:cNvSpPr/>
          <p:nvPr userDrawn="1"/>
        </p:nvSpPr>
        <p:spPr>
          <a:xfrm>
            <a:off x="0" y="205333"/>
            <a:ext cx="7772400" cy="53324"/>
          </a:xfrm>
          <a:prstGeom prst="rect">
            <a:avLst/>
          </a:prstGeom>
          <a:solidFill>
            <a:srgbClr val="A5D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138B457-B72E-457B-BE5E-6D22C3C7488C}"/>
              </a:ext>
            </a:extLst>
          </p:cNvPr>
          <p:cNvSpPr/>
          <p:nvPr userDrawn="1"/>
        </p:nvSpPr>
        <p:spPr>
          <a:xfrm>
            <a:off x="7301184" y="3775248"/>
            <a:ext cx="558391" cy="558391"/>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25">
            <a:extLst>
              <a:ext uri="{FF2B5EF4-FFF2-40B4-BE49-F238E27FC236}">
                <a16:creationId xmlns:a16="http://schemas.microsoft.com/office/drawing/2014/main" id="{B1A217B7-D608-4FE7-B4F9-153872347B22}"/>
              </a:ext>
            </a:extLst>
          </p:cNvPr>
          <p:cNvSpPr>
            <a:spLocks noGrp="1"/>
          </p:cNvSpPr>
          <p:nvPr>
            <p:ph type="pic" sz="quarter" idx="18" hasCustomPrompt="1"/>
          </p:nvPr>
        </p:nvSpPr>
        <p:spPr>
          <a:xfrm>
            <a:off x="5317747" y="347194"/>
            <a:ext cx="2208121" cy="298643"/>
          </a:xfrm>
          <a:prstGeom prst="rect">
            <a:avLst/>
          </a:prstGeom>
        </p:spPr>
        <p:txBody>
          <a:bodyPr anchor="ctr"/>
          <a:lstStyle>
            <a:lvl1pPr marL="0" indent="0" algn="ctr">
              <a:buNone/>
              <a:defRPr sz="1100"/>
            </a:lvl1pPr>
          </a:lstStyle>
          <a:p>
            <a:r>
              <a:rPr lang="en-US" dirty="0"/>
              <a:t>Published December 2021</a:t>
            </a:r>
          </a:p>
        </p:txBody>
      </p:sp>
      <p:sp>
        <p:nvSpPr>
          <p:cNvPr id="19" name="Picture Placeholder 18">
            <a:extLst>
              <a:ext uri="{FF2B5EF4-FFF2-40B4-BE49-F238E27FC236}">
                <a16:creationId xmlns:a16="http://schemas.microsoft.com/office/drawing/2014/main" id="{63F8025E-520A-4101-8D23-5ACB598CD9BB}"/>
              </a:ext>
            </a:extLst>
          </p:cNvPr>
          <p:cNvSpPr>
            <a:spLocks noGrp="1"/>
          </p:cNvSpPr>
          <p:nvPr>
            <p:ph type="pic" sz="quarter" idx="10" hasCustomPrompt="1"/>
          </p:nvPr>
        </p:nvSpPr>
        <p:spPr>
          <a:xfrm>
            <a:off x="3445715" y="9346409"/>
            <a:ext cx="1714500" cy="447675"/>
          </a:xfrm>
          <a:prstGeom prst="rect">
            <a:avLst/>
          </a:prstGeom>
        </p:spPr>
        <p:txBody>
          <a:bodyPr anchor="ctr"/>
          <a:lstStyle>
            <a:lvl1pPr marL="0" indent="0" algn="ctr">
              <a:buNone/>
              <a:defRPr sz="1100"/>
            </a:lvl1pPr>
          </a:lstStyle>
          <a:p>
            <a:r>
              <a:rPr lang="en-US" dirty="0"/>
              <a:t>[Insert logo here]</a:t>
            </a:r>
          </a:p>
        </p:txBody>
      </p:sp>
      <p:sp>
        <p:nvSpPr>
          <p:cNvPr id="20" name="Picture Placeholder 18">
            <a:extLst>
              <a:ext uri="{FF2B5EF4-FFF2-40B4-BE49-F238E27FC236}">
                <a16:creationId xmlns:a16="http://schemas.microsoft.com/office/drawing/2014/main" id="{C132BF07-0FA6-48CB-B88C-69F859D88D8D}"/>
              </a:ext>
            </a:extLst>
          </p:cNvPr>
          <p:cNvSpPr>
            <a:spLocks noGrp="1"/>
          </p:cNvSpPr>
          <p:nvPr>
            <p:ph type="pic" sz="quarter" idx="11" hasCustomPrompt="1"/>
          </p:nvPr>
        </p:nvSpPr>
        <p:spPr>
          <a:xfrm>
            <a:off x="5549294" y="9346408"/>
            <a:ext cx="1714500" cy="447675"/>
          </a:xfrm>
          <a:prstGeom prst="rect">
            <a:avLst/>
          </a:prstGeom>
        </p:spPr>
        <p:txBody>
          <a:bodyPr anchor="ctr"/>
          <a:lstStyle>
            <a:lvl1pPr marL="0" indent="0" algn="ctr">
              <a:buNone/>
              <a:defRPr sz="1100"/>
            </a:lvl1pPr>
          </a:lstStyle>
          <a:p>
            <a:r>
              <a:rPr lang="en-US" dirty="0"/>
              <a:t>[Insert logo here]</a:t>
            </a:r>
          </a:p>
        </p:txBody>
      </p:sp>
      <p:sp>
        <p:nvSpPr>
          <p:cNvPr id="21" name="TextBox 20">
            <a:extLst>
              <a:ext uri="{FF2B5EF4-FFF2-40B4-BE49-F238E27FC236}">
                <a16:creationId xmlns:a16="http://schemas.microsoft.com/office/drawing/2014/main" id="{1A2713AD-9B24-154A-AB8D-4EF6685FEA37}"/>
              </a:ext>
            </a:extLst>
          </p:cNvPr>
          <p:cNvSpPr txBox="1"/>
          <p:nvPr userDrawn="1"/>
        </p:nvSpPr>
        <p:spPr>
          <a:xfrm>
            <a:off x="504131" y="9339785"/>
            <a:ext cx="3074938" cy="422936"/>
          </a:xfrm>
          <a:prstGeom prst="rect">
            <a:avLst/>
          </a:prstGeom>
          <a:noFill/>
        </p:spPr>
        <p:txBody>
          <a:bodyPr wrap="square" rtlCol="0">
            <a:spAutoFit/>
          </a:bodyPr>
          <a:lstStyle/>
          <a:p>
            <a:pPr algn="l"/>
            <a:r>
              <a:rPr lang="en-US" sz="1074" dirty="0">
                <a:latin typeface="Arial" panose="020B0604020202020204" pitchFamily="34" charset="0"/>
                <a:cs typeface="Arial" panose="020B0604020202020204" pitchFamily="34" charset="0"/>
              </a:rPr>
              <a:t>Powered by </a:t>
            </a:r>
          </a:p>
          <a:p>
            <a:pPr algn="l"/>
            <a:r>
              <a:rPr lang="en-US" sz="1074" b="1" dirty="0">
                <a:latin typeface="Arial" panose="020B0604020202020204" pitchFamily="34" charset="0"/>
                <a:cs typeface="Arial" panose="020B0604020202020204" pitchFamily="34" charset="0"/>
              </a:rPr>
              <a:t>Missouri Foundation for Health</a:t>
            </a:r>
          </a:p>
        </p:txBody>
      </p:sp>
      <p:sp>
        <p:nvSpPr>
          <p:cNvPr id="23" name="TextBox 22">
            <a:extLst>
              <a:ext uri="{FF2B5EF4-FFF2-40B4-BE49-F238E27FC236}">
                <a16:creationId xmlns:a16="http://schemas.microsoft.com/office/drawing/2014/main" id="{71FD55DD-B037-6D4D-BFBF-75361F1D61FD}"/>
              </a:ext>
            </a:extLst>
          </p:cNvPr>
          <p:cNvSpPr txBox="1"/>
          <p:nvPr userDrawn="1"/>
        </p:nvSpPr>
        <p:spPr>
          <a:xfrm>
            <a:off x="453278" y="6057021"/>
            <a:ext cx="3757216" cy="369332"/>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Roboto" panose="02000000000000000000" pitchFamily="2" charset="0"/>
              </a:rPr>
              <a:t>How do I change my health plan?</a:t>
            </a:r>
          </a:p>
        </p:txBody>
      </p:sp>
      <p:sp>
        <p:nvSpPr>
          <p:cNvPr id="24" name="Text Placeholder 31">
            <a:extLst>
              <a:ext uri="{FF2B5EF4-FFF2-40B4-BE49-F238E27FC236}">
                <a16:creationId xmlns:a16="http://schemas.microsoft.com/office/drawing/2014/main" id="{314819F3-C46C-0648-877A-A0B83CD2ABBE}"/>
              </a:ext>
            </a:extLst>
          </p:cNvPr>
          <p:cNvSpPr txBox="1">
            <a:spLocks/>
          </p:cNvSpPr>
          <p:nvPr userDrawn="1"/>
        </p:nvSpPr>
        <p:spPr>
          <a:xfrm>
            <a:off x="453276" y="6331693"/>
            <a:ext cx="6479151" cy="266345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You can change to a different health plan in 1 of these 3 ways:</a:t>
            </a:r>
          </a:p>
          <a:p>
            <a:pPr marL="565785" lvl="1" indent="0">
              <a:lnSpc>
                <a:spcPct val="100000"/>
              </a:lnSpc>
              <a:buFont typeface="Arial" panose="020B0604020202020204" pitchFamily="34" charset="0"/>
              <a:buNone/>
            </a:pPr>
            <a:r>
              <a:rPr lang="en-US" sz="1200" dirty="0"/>
              <a:t>Online at </a:t>
            </a:r>
            <a:r>
              <a:rPr lang="en-US" sz="1200" u="sng" dirty="0">
                <a:solidFill>
                  <a:srgbClr val="E85270"/>
                </a:solidFill>
              </a:rPr>
              <a:t>bit.ly/ManagedCareLogin</a:t>
            </a:r>
            <a:r>
              <a:rPr lang="en-US" sz="1200" dirty="0"/>
              <a:t>– you will need the PIN number and MO HealthNet ID Number shown on your assignment letter (the letter that came with your MO HealthNet packet)</a:t>
            </a:r>
          </a:p>
          <a:p>
            <a:pPr marL="565785" lvl="1" indent="0">
              <a:lnSpc>
                <a:spcPct val="100000"/>
              </a:lnSpc>
              <a:buFont typeface="Arial" panose="020B0604020202020204" pitchFamily="34" charset="0"/>
              <a:buNone/>
            </a:pPr>
            <a:endParaRPr lang="en-US" sz="1200" dirty="0"/>
          </a:p>
          <a:p>
            <a:pPr marL="565785" lvl="1" indent="0">
              <a:lnSpc>
                <a:spcPct val="100000"/>
              </a:lnSpc>
              <a:buFont typeface="Arial" panose="020B0604020202020204" pitchFamily="34" charset="0"/>
              <a:buNone/>
            </a:pPr>
            <a:r>
              <a:rPr lang="en-US" sz="1200" dirty="0"/>
              <a:t>By phone: Call</a:t>
            </a:r>
            <a:r>
              <a:rPr lang="en-US" sz="1200" dirty="0">
                <a:solidFill>
                  <a:srgbClr val="E53F5F"/>
                </a:solidFill>
              </a:rPr>
              <a:t> </a:t>
            </a:r>
            <a:r>
              <a:rPr lang="en-US" sz="1200" b="1" dirty="0">
                <a:solidFill>
                  <a:srgbClr val="E53F5F"/>
                </a:solidFill>
              </a:rPr>
              <a:t>800-348-6627</a:t>
            </a:r>
            <a:r>
              <a:rPr lang="en-US" sz="1200" dirty="0">
                <a:solidFill>
                  <a:srgbClr val="E53F5F"/>
                </a:solidFill>
              </a:rPr>
              <a:t> </a:t>
            </a:r>
            <a:r>
              <a:rPr lang="en-US" sz="1200" dirty="0"/>
              <a:t>between 7am and 6pm Monday through Friday</a:t>
            </a:r>
          </a:p>
          <a:p>
            <a:pPr marL="565785" lvl="1" indent="0">
              <a:lnSpc>
                <a:spcPct val="100000"/>
              </a:lnSpc>
              <a:buFont typeface="Arial" panose="020B0604020202020204" pitchFamily="34" charset="0"/>
              <a:buNone/>
            </a:pPr>
            <a:endParaRPr lang="en-US" sz="1200" dirty="0"/>
          </a:p>
          <a:p>
            <a:pPr marL="565785" marR="0" lvl="1" indent="0" algn="l" defTabSz="754380" rtl="0" eaLnBrk="1" fontAlgn="auto" latinLnBrk="0" hangingPunct="1">
              <a:lnSpc>
                <a:spcPct val="100000"/>
              </a:lnSpc>
              <a:spcBef>
                <a:spcPts val="413"/>
              </a:spcBef>
              <a:spcAft>
                <a:spcPts val="0"/>
              </a:spcAft>
              <a:buClrTx/>
              <a:buSzTx/>
              <a:buFont typeface="Arial" panose="020B0604020202020204" pitchFamily="34" charset="0"/>
              <a:buNone/>
              <a:tabLst/>
              <a:defRPr/>
            </a:pPr>
            <a:r>
              <a:rPr lang="en-US" sz="1200" dirty="0"/>
              <a:t>By mail: Complete a change request form for each family member’s health plan you want to change and mail to:</a:t>
            </a:r>
          </a:p>
          <a:p>
            <a:pPr marL="942975" marR="0" lvl="2" indent="0" algn="l" defTabSz="754380" rtl="0" eaLnBrk="1" fontAlgn="auto" latinLnBrk="0" hangingPunct="1">
              <a:lnSpc>
                <a:spcPct val="100000"/>
              </a:lnSpc>
              <a:spcBef>
                <a:spcPts val="413"/>
              </a:spcBef>
              <a:spcAft>
                <a:spcPts val="0"/>
              </a:spcAft>
              <a:buClrTx/>
              <a:buSzTx/>
              <a:buFont typeface="Arial" panose="020B0604020202020204" pitchFamily="34" charset="0"/>
              <a:buNone/>
              <a:tabLst/>
              <a:defRPr/>
            </a:pPr>
            <a:r>
              <a:rPr lang="en-US" sz="1200" b="1" dirty="0">
                <a:solidFill>
                  <a:srgbClr val="E85270"/>
                </a:solidFill>
              </a:rPr>
              <a:t>MO HealthNet Division</a:t>
            </a:r>
            <a:br>
              <a:rPr lang="en-US" sz="1200" b="1" dirty="0">
                <a:solidFill>
                  <a:srgbClr val="E85270"/>
                </a:solidFill>
              </a:rPr>
            </a:br>
            <a:r>
              <a:rPr lang="en-US" sz="1200" b="1" dirty="0">
                <a:solidFill>
                  <a:srgbClr val="E85270"/>
                </a:solidFill>
              </a:rPr>
              <a:t>PO Box 10498</a:t>
            </a:r>
            <a:br>
              <a:rPr lang="en-US" sz="1200" b="1" dirty="0">
                <a:solidFill>
                  <a:srgbClr val="E85270"/>
                </a:solidFill>
              </a:rPr>
            </a:br>
            <a:r>
              <a:rPr lang="en-US" sz="1200" b="1" dirty="0">
                <a:solidFill>
                  <a:srgbClr val="E85270"/>
                </a:solidFill>
              </a:rPr>
              <a:t>Jefferson City, MO 65110</a:t>
            </a:r>
          </a:p>
        </p:txBody>
      </p:sp>
      <p:pic>
        <p:nvPicPr>
          <p:cNvPr id="12" name="Graphic 11">
            <a:extLst>
              <a:ext uri="{FF2B5EF4-FFF2-40B4-BE49-F238E27FC236}">
                <a16:creationId xmlns:a16="http://schemas.microsoft.com/office/drawing/2014/main" id="{84E9FD10-F3D7-7540-B0A4-EB235A9FA706}"/>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610047" y="6657583"/>
            <a:ext cx="400050" cy="400050"/>
          </a:xfrm>
          <a:prstGeom prst="rect">
            <a:avLst/>
          </a:prstGeom>
        </p:spPr>
      </p:pic>
      <p:pic>
        <p:nvPicPr>
          <p:cNvPr id="25" name="Graphic 24">
            <a:extLst>
              <a:ext uri="{FF2B5EF4-FFF2-40B4-BE49-F238E27FC236}">
                <a16:creationId xmlns:a16="http://schemas.microsoft.com/office/drawing/2014/main" id="{5AFEC3D5-E209-434F-B250-C1AF145A4836}"/>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650584" y="7393843"/>
            <a:ext cx="318977" cy="318977"/>
          </a:xfrm>
          <a:prstGeom prst="rect">
            <a:avLst/>
          </a:prstGeom>
        </p:spPr>
      </p:pic>
      <p:pic>
        <p:nvPicPr>
          <p:cNvPr id="27" name="Graphic 26">
            <a:extLst>
              <a:ext uri="{FF2B5EF4-FFF2-40B4-BE49-F238E27FC236}">
                <a16:creationId xmlns:a16="http://schemas.microsoft.com/office/drawing/2014/main" id="{66CFC36F-D6CC-134B-938F-4F40329311DF}"/>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556885" y="7841417"/>
            <a:ext cx="506375" cy="506375"/>
          </a:xfrm>
          <a:prstGeom prst="rect">
            <a:avLst/>
          </a:prstGeom>
        </p:spPr>
      </p:pic>
      <p:pic>
        <p:nvPicPr>
          <p:cNvPr id="22" name="Graphic 21">
            <a:extLst>
              <a:ext uri="{FF2B5EF4-FFF2-40B4-BE49-F238E27FC236}">
                <a16:creationId xmlns:a16="http://schemas.microsoft.com/office/drawing/2014/main" id="{23CD573B-C634-A845-8C2B-B8E7D5F97DB4}"/>
              </a:ext>
            </a:extLst>
          </p:cNvPr>
          <p:cNvPicPr>
            <a:picLocks/>
          </p:cNvPicPr>
          <p:nvPr userDrawn="1"/>
        </p:nvPicPr>
        <p:blipFill>
          <a:blip r:embed="rId8">
            <a:extLst>
              <a:ext uri="{96DAC541-7B7A-43D3-8B79-37D633B846F1}">
                <asvg:svgBlip xmlns:asvg="http://schemas.microsoft.com/office/drawing/2016/SVG/main" r:embed="rId9"/>
              </a:ext>
            </a:extLst>
          </a:blip>
          <a:stretch>
            <a:fillRect/>
          </a:stretch>
        </p:blipFill>
        <p:spPr>
          <a:xfrm>
            <a:off x="6112003" y="980943"/>
            <a:ext cx="1369849" cy="1369849"/>
          </a:xfrm>
          <a:prstGeom prst="rect">
            <a:avLst/>
          </a:prstGeom>
        </p:spPr>
      </p:pic>
      <p:pic>
        <p:nvPicPr>
          <p:cNvPr id="3" name="Graphic 2">
            <a:extLst>
              <a:ext uri="{FF2B5EF4-FFF2-40B4-BE49-F238E27FC236}">
                <a16:creationId xmlns:a16="http://schemas.microsoft.com/office/drawing/2014/main" id="{69DDD7BF-315E-D94B-923F-6D10654C3358}"/>
              </a:ext>
            </a:extLst>
          </p:cNvPr>
          <p:cNvPicPr>
            <a:picLocks/>
          </p:cNvPicPr>
          <p:nvPr userDrawn="1"/>
        </p:nvPicPr>
        <p:blipFill>
          <a:blip r:embed="rId10">
            <a:extLst>
              <a:ext uri="{96DAC541-7B7A-43D3-8B79-37D633B846F1}">
                <asvg:svgBlip xmlns:asvg="http://schemas.microsoft.com/office/drawing/2016/SVG/main" r:embed="rId11"/>
              </a:ext>
            </a:extLst>
          </a:blip>
          <a:stretch>
            <a:fillRect/>
          </a:stretch>
        </p:blipFill>
        <p:spPr>
          <a:xfrm>
            <a:off x="333597" y="3322345"/>
            <a:ext cx="618903" cy="618903"/>
          </a:xfrm>
          <a:prstGeom prst="rect">
            <a:avLst/>
          </a:prstGeom>
        </p:spPr>
      </p:pic>
    </p:spTree>
    <p:extLst>
      <p:ext uri="{BB962C8B-B14F-4D97-AF65-F5344CB8AC3E}">
        <p14:creationId xmlns:p14="http://schemas.microsoft.com/office/powerpoint/2010/main" val="29051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without call-out box">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C49687-8F01-465C-AE15-0917450A5757}"/>
              </a:ext>
            </a:extLst>
          </p:cNvPr>
          <p:cNvSpPr/>
          <p:nvPr userDrawn="1"/>
        </p:nvSpPr>
        <p:spPr>
          <a:xfrm>
            <a:off x="0" y="6937712"/>
            <a:ext cx="7772400" cy="21062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p>
        </p:txBody>
      </p:sp>
      <p:sp>
        <p:nvSpPr>
          <p:cNvPr id="9" name="Text Placeholder 31">
            <a:extLst>
              <a:ext uri="{FF2B5EF4-FFF2-40B4-BE49-F238E27FC236}">
                <a16:creationId xmlns:a16="http://schemas.microsoft.com/office/drawing/2014/main" id="{3BB13A02-F96A-48E0-8110-532B666FE1EC}"/>
              </a:ext>
            </a:extLst>
          </p:cNvPr>
          <p:cNvSpPr txBox="1">
            <a:spLocks/>
          </p:cNvSpPr>
          <p:nvPr userDrawn="1"/>
        </p:nvSpPr>
        <p:spPr>
          <a:xfrm>
            <a:off x="495749" y="1446556"/>
            <a:ext cx="6534217" cy="695031"/>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lnSpc>
                <a:spcPct val="100000"/>
              </a:lnSpc>
              <a:spcBef>
                <a:spcPts val="300"/>
              </a:spcBef>
              <a:buClr>
                <a:schemeClr val="accent5"/>
              </a:buClr>
              <a:buFont typeface="Arial" panose="020B0604020202020204" pitchFamily="34" charset="0"/>
              <a:buChar char="•"/>
            </a:pPr>
            <a:endParaRPr lang="en-US" sz="1200" dirty="0"/>
          </a:p>
        </p:txBody>
      </p:sp>
      <p:sp>
        <p:nvSpPr>
          <p:cNvPr id="10" name="Text Placeholder 31">
            <a:extLst>
              <a:ext uri="{FF2B5EF4-FFF2-40B4-BE49-F238E27FC236}">
                <a16:creationId xmlns:a16="http://schemas.microsoft.com/office/drawing/2014/main" id="{7CCB7CCA-CDD4-4236-A0CF-3A160098539B}"/>
              </a:ext>
            </a:extLst>
          </p:cNvPr>
          <p:cNvSpPr txBox="1">
            <a:spLocks/>
          </p:cNvSpPr>
          <p:nvPr userDrawn="1"/>
        </p:nvSpPr>
        <p:spPr>
          <a:xfrm>
            <a:off x="473498" y="7320764"/>
            <a:ext cx="5298652" cy="780250"/>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200" dirty="0"/>
              <a:t>If you have questions or need help choosing a new health plan:</a:t>
            </a:r>
          </a:p>
          <a:p>
            <a:pPr marL="737235" lvl="1" indent="-171450">
              <a:buFont typeface="Arial" panose="020B0604020202020204" pitchFamily="34" charset="0"/>
              <a:buChar char="•"/>
            </a:pPr>
            <a:r>
              <a:rPr lang="en-US" sz="1200" dirty="0"/>
              <a:t>Call the MO HealthNet line at </a:t>
            </a:r>
            <a:r>
              <a:rPr lang="en-US" sz="1200" b="1" dirty="0"/>
              <a:t>800-348-6627</a:t>
            </a:r>
          </a:p>
          <a:p>
            <a:pPr marL="737235" lvl="1" indent="-171450">
              <a:buFont typeface="Arial" panose="020B0604020202020204" pitchFamily="34" charset="0"/>
              <a:buChar char="•"/>
            </a:pPr>
            <a:r>
              <a:rPr lang="en-US" sz="1200" dirty="0"/>
              <a:t>Find free help from a trained insurance assister near you:</a:t>
            </a:r>
          </a:p>
        </p:txBody>
      </p:sp>
      <p:grpSp>
        <p:nvGrpSpPr>
          <p:cNvPr id="6" name="Group 5">
            <a:extLst>
              <a:ext uri="{FF2B5EF4-FFF2-40B4-BE49-F238E27FC236}">
                <a16:creationId xmlns:a16="http://schemas.microsoft.com/office/drawing/2014/main" id="{994A8164-688C-1343-A8AF-C56BAD87EE56}"/>
              </a:ext>
            </a:extLst>
          </p:cNvPr>
          <p:cNvGrpSpPr/>
          <p:nvPr userDrawn="1"/>
        </p:nvGrpSpPr>
        <p:grpSpPr>
          <a:xfrm rot="12377514">
            <a:off x="6900046" y="6435427"/>
            <a:ext cx="683412" cy="859150"/>
            <a:chOff x="6971483" y="8078490"/>
            <a:chExt cx="683412" cy="859150"/>
          </a:xfrm>
        </p:grpSpPr>
        <p:sp>
          <p:nvSpPr>
            <p:cNvPr id="14" name="Oval 13">
              <a:extLst>
                <a:ext uri="{FF2B5EF4-FFF2-40B4-BE49-F238E27FC236}">
                  <a16:creationId xmlns:a16="http://schemas.microsoft.com/office/drawing/2014/main" id="{36A26BEE-AD92-4EC7-8357-F19592A863E9}"/>
                </a:ext>
              </a:extLst>
            </p:cNvPr>
            <p:cNvSpPr/>
            <p:nvPr userDrawn="1"/>
          </p:nvSpPr>
          <p:spPr>
            <a:xfrm>
              <a:off x="6971483" y="8254228"/>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1A553A04-D947-4E79-8D6A-E96669D3D5E8}"/>
                </a:ext>
              </a:extLst>
            </p:cNvPr>
            <p:cNvSpPr/>
            <p:nvPr userDrawn="1"/>
          </p:nvSpPr>
          <p:spPr>
            <a:xfrm>
              <a:off x="7253066" y="8078490"/>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Rectangle 15">
            <a:extLst>
              <a:ext uri="{FF2B5EF4-FFF2-40B4-BE49-F238E27FC236}">
                <a16:creationId xmlns:a16="http://schemas.microsoft.com/office/drawing/2014/main" id="{73D4056E-D780-4D9A-B38F-1F9C6BDD7DDB}"/>
              </a:ext>
            </a:extLst>
          </p:cNvPr>
          <p:cNvSpPr/>
          <p:nvPr userDrawn="1"/>
        </p:nvSpPr>
        <p:spPr>
          <a:xfrm>
            <a:off x="496884" y="6680372"/>
            <a:ext cx="1636716" cy="4816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lgn="ctr"/>
            <a:r>
              <a:rPr lang="en-US" sz="1600" dirty="0">
                <a:latin typeface="Roboto Medium" panose="02000000000000000000" pitchFamily="2" charset="0"/>
                <a:ea typeface="Roboto Medium" panose="02000000000000000000" pitchFamily="2" charset="0"/>
              </a:rPr>
              <a:t>Get free help!</a:t>
            </a:r>
          </a:p>
        </p:txBody>
      </p:sp>
      <p:cxnSp>
        <p:nvCxnSpPr>
          <p:cNvPr id="17" name="Straight Connector 16">
            <a:extLst>
              <a:ext uri="{FF2B5EF4-FFF2-40B4-BE49-F238E27FC236}">
                <a16:creationId xmlns:a16="http://schemas.microsoft.com/office/drawing/2014/main" id="{AC2A2ABA-5F46-4382-9975-AC809138D69F}"/>
              </a:ext>
            </a:extLst>
          </p:cNvPr>
          <p:cNvCxnSpPr>
            <a:cxnSpLocks/>
          </p:cNvCxnSpPr>
          <p:nvPr userDrawn="1"/>
        </p:nvCxnSpPr>
        <p:spPr>
          <a:xfrm>
            <a:off x="488732" y="6578162"/>
            <a:ext cx="143560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Picture Placeholder 18">
            <a:extLst>
              <a:ext uri="{FF2B5EF4-FFF2-40B4-BE49-F238E27FC236}">
                <a16:creationId xmlns:a16="http://schemas.microsoft.com/office/drawing/2014/main" id="{287D93BD-A13F-47E6-9F8B-EC942AC23485}"/>
              </a:ext>
            </a:extLst>
          </p:cNvPr>
          <p:cNvSpPr>
            <a:spLocks noGrp="1"/>
          </p:cNvSpPr>
          <p:nvPr>
            <p:ph type="pic" sz="quarter" idx="10" hasCustomPrompt="1"/>
          </p:nvPr>
        </p:nvSpPr>
        <p:spPr>
          <a:xfrm>
            <a:off x="3445715" y="9346409"/>
            <a:ext cx="1714500" cy="447675"/>
          </a:xfrm>
          <a:prstGeom prst="rect">
            <a:avLst/>
          </a:prstGeom>
        </p:spPr>
        <p:txBody>
          <a:bodyPr anchor="ctr"/>
          <a:lstStyle>
            <a:lvl1pPr marL="0" indent="0" algn="ctr">
              <a:buNone/>
              <a:defRPr sz="1100"/>
            </a:lvl1pPr>
          </a:lstStyle>
          <a:p>
            <a:r>
              <a:rPr lang="en-US" dirty="0"/>
              <a:t>[Insert logo here]</a:t>
            </a:r>
          </a:p>
        </p:txBody>
      </p:sp>
      <p:sp>
        <p:nvSpPr>
          <p:cNvPr id="23" name="Picture Placeholder 18">
            <a:extLst>
              <a:ext uri="{FF2B5EF4-FFF2-40B4-BE49-F238E27FC236}">
                <a16:creationId xmlns:a16="http://schemas.microsoft.com/office/drawing/2014/main" id="{2216989B-B4BF-475A-8270-046483B860AF}"/>
              </a:ext>
            </a:extLst>
          </p:cNvPr>
          <p:cNvSpPr>
            <a:spLocks noGrp="1"/>
          </p:cNvSpPr>
          <p:nvPr>
            <p:ph type="pic" sz="quarter" idx="11" hasCustomPrompt="1"/>
          </p:nvPr>
        </p:nvSpPr>
        <p:spPr>
          <a:xfrm>
            <a:off x="5549294" y="9346408"/>
            <a:ext cx="1714500" cy="447675"/>
          </a:xfrm>
          <a:prstGeom prst="rect">
            <a:avLst/>
          </a:prstGeom>
        </p:spPr>
        <p:txBody>
          <a:bodyPr anchor="ctr"/>
          <a:lstStyle>
            <a:lvl1pPr marL="0" indent="0" algn="ctr">
              <a:buNone/>
              <a:defRPr sz="1100"/>
            </a:lvl1pPr>
          </a:lstStyle>
          <a:p>
            <a:r>
              <a:rPr lang="en-US" dirty="0"/>
              <a:t>[Insert logo here]</a:t>
            </a:r>
          </a:p>
        </p:txBody>
      </p:sp>
      <p:sp>
        <p:nvSpPr>
          <p:cNvPr id="24" name="TextBox 23">
            <a:extLst>
              <a:ext uri="{FF2B5EF4-FFF2-40B4-BE49-F238E27FC236}">
                <a16:creationId xmlns:a16="http://schemas.microsoft.com/office/drawing/2014/main" id="{C8766254-7CE8-3340-A95D-7636F4F54C54}"/>
              </a:ext>
            </a:extLst>
          </p:cNvPr>
          <p:cNvSpPr txBox="1"/>
          <p:nvPr userDrawn="1"/>
        </p:nvSpPr>
        <p:spPr>
          <a:xfrm>
            <a:off x="436792" y="9293711"/>
            <a:ext cx="3074938" cy="422936"/>
          </a:xfrm>
          <a:prstGeom prst="rect">
            <a:avLst/>
          </a:prstGeom>
          <a:noFill/>
        </p:spPr>
        <p:txBody>
          <a:bodyPr wrap="square" rtlCol="0">
            <a:spAutoFit/>
          </a:bodyPr>
          <a:lstStyle/>
          <a:p>
            <a:pPr algn="l"/>
            <a:r>
              <a:rPr lang="en-US" sz="1074" dirty="0">
                <a:latin typeface="Arial" panose="020B0604020202020204" pitchFamily="34" charset="0"/>
                <a:cs typeface="Arial" panose="020B0604020202020204" pitchFamily="34" charset="0"/>
              </a:rPr>
              <a:t>Powered by </a:t>
            </a:r>
          </a:p>
          <a:p>
            <a:pPr algn="l"/>
            <a:r>
              <a:rPr lang="en-US" sz="1074" b="1" dirty="0">
                <a:latin typeface="Arial" panose="020B0604020202020204" pitchFamily="34" charset="0"/>
                <a:cs typeface="Arial" panose="020B0604020202020204" pitchFamily="34" charset="0"/>
              </a:rPr>
              <a:t>Missouri Foundation for Health</a:t>
            </a:r>
          </a:p>
        </p:txBody>
      </p:sp>
      <p:cxnSp>
        <p:nvCxnSpPr>
          <p:cNvPr id="25" name="Straight Connector 24">
            <a:extLst>
              <a:ext uri="{FF2B5EF4-FFF2-40B4-BE49-F238E27FC236}">
                <a16:creationId xmlns:a16="http://schemas.microsoft.com/office/drawing/2014/main" id="{A99834F6-63CE-1742-870A-5C0D53B25CAF}"/>
              </a:ext>
            </a:extLst>
          </p:cNvPr>
          <p:cNvCxnSpPr/>
          <p:nvPr userDrawn="1"/>
        </p:nvCxnSpPr>
        <p:spPr>
          <a:xfrm>
            <a:off x="2947788" y="9390557"/>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Graphic 4">
            <a:extLst>
              <a:ext uri="{FF2B5EF4-FFF2-40B4-BE49-F238E27FC236}">
                <a16:creationId xmlns:a16="http://schemas.microsoft.com/office/drawing/2014/main" id="{6C2D1016-7806-7549-9B5F-A84803A05072}"/>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214312" y="1350433"/>
            <a:ext cx="1061508" cy="1061508"/>
          </a:xfrm>
          <a:prstGeom prst="rect">
            <a:avLst/>
          </a:prstGeom>
        </p:spPr>
      </p:pic>
      <p:sp>
        <p:nvSpPr>
          <p:cNvPr id="26" name="Text Placeholder 31">
            <a:extLst>
              <a:ext uri="{FF2B5EF4-FFF2-40B4-BE49-F238E27FC236}">
                <a16:creationId xmlns:a16="http://schemas.microsoft.com/office/drawing/2014/main" id="{481AF045-F6EB-694C-9745-D90D5AB840F5}"/>
              </a:ext>
            </a:extLst>
          </p:cNvPr>
          <p:cNvSpPr txBox="1">
            <a:spLocks/>
          </p:cNvSpPr>
          <p:nvPr userDrawn="1"/>
        </p:nvSpPr>
        <p:spPr>
          <a:xfrm>
            <a:off x="981919" y="1001738"/>
            <a:ext cx="6155481" cy="221295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marR="0" indent="-171450">
              <a:lnSpc>
                <a:spcPct val="100000"/>
              </a:lnSpc>
              <a:spcBef>
                <a:spcPts val="0"/>
              </a:spcBef>
              <a:spcAft>
                <a:spcPts val="300"/>
              </a:spcAft>
              <a:buSzPct val="150000"/>
              <a:buFont typeface="Arial" panose="020B0604020202020204" pitchFamily="34" charset="0"/>
              <a:buChar char="•"/>
            </a:pPr>
            <a:r>
              <a:rPr lang="en-US" sz="1200" kern="1200" dirty="0">
                <a:solidFill>
                  <a:schemeClr val="tx1"/>
                </a:solidFill>
                <a:latin typeface="Arial" panose="020B0604020202020204" pitchFamily="34" charset="0"/>
                <a:ea typeface="Calibri" panose="020F0502020204030204" pitchFamily="34" charset="0"/>
                <a:cs typeface="Times New Roman" panose="02020603050405020304" pitchFamily="18" charset="0"/>
              </a:rPr>
              <a:t>See the current Managed Care health plan options online at </a:t>
            </a:r>
            <a:r>
              <a:rPr lang="en-US" sz="1200" b="1" u="sng" kern="1200" dirty="0">
                <a:solidFill>
                  <a:schemeClr val="accent4"/>
                </a:solidFill>
                <a:latin typeface="Arial" panose="020B0604020202020204" pitchFamily="34" charset="0"/>
                <a:ea typeface="Calibri" panose="020F0502020204030204" pitchFamily="34" charset="0"/>
                <a:cs typeface="Times New Roman" panose="02020603050405020304" pitchFamily="18" charset="0"/>
              </a:rPr>
              <a:t>bit.ly/ManagedCareOptions</a:t>
            </a:r>
          </a:p>
          <a:p>
            <a:pPr marL="737235" marR="0" lvl="1" indent="-171450">
              <a:lnSpc>
                <a:spcPct val="100000"/>
              </a:lnSpc>
              <a:spcBef>
                <a:spcPts val="0"/>
              </a:spcBef>
              <a:spcAft>
                <a:spcPts val="300"/>
              </a:spcAft>
              <a:buSzPct val="150000"/>
              <a:buFont typeface="Courier New" panose="02070309020205020404" pitchFamily="49" charset="0"/>
              <a:buChar char="o"/>
            </a:pPr>
            <a:r>
              <a:rPr lang="en-US" sz="1200" kern="1200" dirty="0">
                <a:solidFill>
                  <a:schemeClr val="tx1"/>
                </a:solidFill>
                <a:latin typeface="+mn-lt"/>
                <a:ea typeface="Calibri" panose="020F0502020204030204" pitchFamily="34" charset="0"/>
                <a:cs typeface="Times New Roman" panose="02020603050405020304" pitchFamily="18" charset="0"/>
              </a:rPr>
              <a:t>If you already have a doctor and want to keep seeing them, you can see if they work with a health plan by clicking “Find a doctor”</a:t>
            </a:r>
          </a:p>
          <a:p>
            <a:pPr marL="737235" marR="0" lvl="1" indent="-171450">
              <a:lnSpc>
                <a:spcPct val="100000"/>
              </a:lnSpc>
              <a:spcBef>
                <a:spcPts val="0"/>
              </a:spcBef>
              <a:spcAft>
                <a:spcPts val="300"/>
              </a:spcAft>
              <a:buSzPct val="150000"/>
              <a:buFont typeface="Courier New" panose="02070309020205020404" pitchFamily="49" charset="0"/>
              <a:buChar char="o"/>
            </a:pPr>
            <a:r>
              <a:rPr lang="en-US" sz="1200" kern="1200" dirty="0">
                <a:solidFill>
                  <a:schemeClr val="tx1"/>
                </a:solidFill>
                <a:latin typeface="+mn-lt"/>
                <a:ea typeface="Calibri" panose="020F0502020204030204" pitchFamily="34" charset="0"/>
                <a:cs typeface="Times New Roman" panose="02020603050405020304" pitchFamily="18" charset="0"/>
              </a:rPr>
              <a:t>For more information about each plan’s health services and specialty services, read their member handbook or call the health plan. If you have special health care needs, check with your doctor to see if any MO HealthNet Managed Care health plans cover those services. </a:t>
            </a:r>
          </a:p>
          <a:p>
            <a:pPr marL="737235" marR="0" lvl="1" indent="-171450">
              <a:lnSpc>
                <a:spcPct val="100000"/>
              </a:lnSpc>
              <a:spcBef>
                <a:spcPts val="0"/>
              </a:spcBef>
              <a:spcAft>
                <a:spcPts val="0"/>
              </a:spcAft>
              <a:buSzPct val="150000"/>
              <a:buFont typeface="Courier New" panose="02070309020205020404" pitchFamily="49" charset="0"/>
              <a:buChar char="o"/>
            </a:pPr>
            <a:endParaRPr lang="en-US" sz="1200" kern="120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l" defTabSz="754380" rtl="0" eaLnBrk="1" fontAlgn="auto" latinLnBrk="0" hangingPunct="1">
              <a:lnSpc>
                <a:spcPct val="100000"/>
              </a:lnSpc>
              <a:spcBef>
                <a:spcPts val="0"/>
              </a:spcBef>
              <a:spcAft>
                <a:spcPts val="300"/>
              </a:spcAft>
              <a:buClrTx/>
              <a:buSzPct val="150000"/>
              <a:buFont typeface="Arial" panose="020B0604020202020204" pitchFamily="34" charset="0"/>
              <a:buChar char="•"/>
              <a:tabLst/>
              <a:defRPr/>
            </a:pPr>
            <a:r>
              <a:rPr lang="en-US" sz="1200" kern="1200" dirty="0">
                <a:solidFill>
                  <a:schemeClr val="tx1"/>
                </a:solidFill>
                <a:latin typeface="Arial" panose="020B0604020202020204" pitchFamily="34" charset="0"/>
                <a:ea typeface="Calibri" panose="020F0502020204030204" pitchFamily="34" charset="0"/>
                <a:cs typeface="Times New Roman" panose="02020603050405020304" pitchFamily="18" charset="0"/>
              </a:rPr>
              <a:t>Every member of your family does not have to be in the same plan – choose the health plan that best fits each family member’s needs</a:t>
            </a:r>
          </a:p>
        </p:txBody>
      </p:sp>
      <p:sp>
        <p:nvSpPr>
          <p:cNvPr id="27" name="TextBox 26">
            <a:extLst>
              <a:ext uri="{FF2B5EF4-FFF2-40B4-BE49-F238E27FC236}">
                <a16:creationId xmlns:a16="http://schemas.microsoft.com/office/drawing/2014/main" id="{786EE97F-BDD0-A146-81D9-B2C3CBBE1A02}"/>
              </a:ext>
            </a:extLst>
          </p:cNvPr>
          <p:cNvSpPr txBox="1"/>
          <p:nvPr userDrawn="1"/>
        </p:nvSpPr>
        <p:spPr>
          <a:xfrm>
            <a:off x="453277" y="679669"/>
            <a:ext cx="3718673" cy="369332"/>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Roboto" panose="02000000000000000000" pitchFamily="2" charset="0"/>
              </a:rPr>
              <a:t>Tips for changing your health plan</a:t>
            </a:r>
          </a:p>
        </p:txBody>
      </p:sp>
      <p:sp>
        <p:nvSpPr>
          <p:cNvPr id="7" name="Rectangle 6">
            <a:extLst>
              <a:ext uri="{FF2B5EF4-FFF2-40B4-BE49-F238E27FC236}">
                <a16:creationId xmlns:a16="http://schemas.microsoft.com/office/drawing/2014/main" id="{6AA8E174-E7F3-AF4D-8BDE-A59920C7499D}"/>
              </a:ext>
            </a:extLst>
          </p:cNvPr>
          <p:cNvSpPr/>
          <p:nvPr userDrawn="1"/>
        </p:nvSpPr>
        <p:spPr>
          <a:xfrm>
            <a:off x="1128712" y="8327380"/>
            <a:ext cx="3000376" cy="338554"/>
          </a:xfrm>
          <a:prstGeom prst="rect">
            <a:avLst/>
          </a:prstGeom>
        </p:spPr>
        <p:txBody>
          <a:bodyPr wrap="square">
            <a:spAutoFit/>
          </a:bodyPr>
          <a:lstStyle/>
          <a:p>
            <a:pPr marL="28575" lvl="0" indent="0">
              <a:buFont typeface="Arial" panose="020B0604020202020204" pitchFamily="34" charset="0"/>
              <a:buNone/>
            </a:pPr>
            <a:r>
              <a:rPr lang="en-US" sz="1600" dirty="0"/>
              <a:t>Visit</a:t>
            </a:r>
            <a:endParaRPr lang="en-US" sz="1600" b="1" u="sng" dirty="0"/>
          </a:p>
        </p:txBody>
      </p:sp>
      <p:pic>
        <p:nvPicPr>
          <p:cNvPr id="28" name="Graphic 27">
            <a:extLst>
              <a:ext uri="{FF2B5EF4-FFF2-40B4-BE49-F238E27FC236}">
                <a16:creationId xmlns:a16="http://schemas.microsoft.com/office/drawing/2014/main" id="{F6B1BC31-2EF2-6349-AC6D-EF4762E586B7}"/>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4467690" y="8329616"/>
            <a:ext cx="485326" cy="485326"/>
          </a:xfrm>
          <a:prstGeom prst="rect">
            <a:avLst/>
          </a:prstGeom>
        </p:spPr>
      </p:pic>
      <p:sp>
        <p:nvSpPr>
          <p:cNvPr id="11" name="Rectangle 10">
            <a:extLst>
              <a:ext uri="{FF2B5EF4-FFF2-40B4-BE49-F238E27FC236}">
                <a16:creationId xmlns:a16="http://schemas.microsoft.com/office/drawing/2014/main" id="{479FBBD7-64F1-5E4B-8061-39DF531F30E6}"/>
              </a:ext>
            </a:extLst>
          </p:cNvPr>
          <p:cNvSpPr/>
          <p:nvPr userDrawn="1"/>
        </p:nvSpPr>
        <p:spPr>
          <a:xfrm>
            <a:off x="4897566" y="8348276"/>
            <a:ext cx="564578" cy="338554"/>
          </a:xfrm>
          <a:prstGeom prst="rect">
            <a:avLst/>
          </a:prstGeom>
        </p:spPr>
        <p:txBody>
          <a:bodyPr wrap="none">
            <a:spAutoFit/>
          </a:bodyPr>
          <a:lstStyle/>
          <a:p>
            <a:pPr marL="28575" lvl="0" indent="0">
              <a:buFont typeface="Arial" panose="020B0604020202020204" pitchFamily="34" charset="0"/>
              <a:buNone/>
            </a:pPr>
            <a:r>
              <a:rPr lang="en-US" sz="1600" b="0" dirty="0"/>
              <a:t>Call</a:t>
            </a:r>
          </a:p>
        </p:txBody>
      </p:sp>
      <p:pic>
        <p:nvPicPr>
          <p:cNvPr id="29" name="Graphic 28">
            <a:extLst>
              <a:ext uri="{FF2B5EF4-FFF2-40B4-BE49-F238E27FC236}">
                <a16:creationId xmlns:a16="http://schemas.microsoft.com/office/drawing/2014/main" id="{DA3B9B3B-5FD9-3C47-B0FB-44B7ED8CD87C}"/>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514351" y="8219236"/>
            <a:ext cx="552897" cy="552897"/>
          </a:xfrm>
          <a:prstGeom prst="rect">
            <a:avLst/>
          </a:prstGeom>
        </p:spPr>
      </p:pic>
      <p:sp>
        <p:nvSpPr>
          <p:cNvPr id="4" name="Text Placeholder 3">
            <a:extLst>
              <a:ext uri="{FF2B5EF4-FFF2-40B4-BE49-F238E27FC236}">
                <a16:creationId xmlns:a16="http://schemas.microsoft.com/office/drawing/2014/main" id="{4D9BD5C5-518F-4E96-B139-92B96E07D7BC}"/>
              </a:ext>
            </a:extLst>
          </p:cNvPr>
          <p:cNvSpPr>
            <a:spLocks noGrp="1"/>
          </p:cNvSpPr>
          <p:nvPr>
            <p:ph type="body" sz="quarter" idx="12" hasCustomPrompt="1"/>
          </p:nvPr>
        </p:nvSpPr>
        <p:spPr>
          <a:xfrm>
            <a:off x="1676400" y="8348663"/>
            <a:ext cx="1943100" cy="317500"/>
          </a:xfrm>
          <a:prstGeom prst="rect">
            <a:avLst/>
          </a:prstGeom>
        </p:spPr>
        <p:txBody>
          <a:bodyPr/>
          <a:lstStyle>
            <a:lvl2pPr marL="63500" indent="0">
              <a:buFont typeface="Arial" panose="020B0604020202020204" pitchFamily="34" charset="0"/>
              <a:buNone/>
              <a:defRPr sz="1600"/>
            </a:lvl2pPr>
          </a:lstStyle>
          <a:p>
            <a:pPr lvl="1"/>
            <a:r>
              <a:rPr lang="en-US" dirty="0"/>
              <a:t>insert website</a:t>
            </a:r>
          </a:p>
        </p:txBody>
      </p:sp>
      <p:sp>
        <p:nvSpPr>
          <p:cNvPr id="30" name="Text Placeholder 3">
            <a:extLst>
              <a:ext uri="{FF2B5EF4-FFF2-40B4-BE49-F238E27FC236}">
                <a16:creationId xmlns:a16="http://schemas.microsoft.com/office/drawing/2014/main" id="{2454FE4D-E96A-479B-B581-EDCD2E42FE96}"/>
              </a:ext>
            </a:extLst>
          </p:cNvPr>
          <p:cNvSpPr>
            <a:spLocks noGrp="1"/>
          </p:cNvSpPr>
          <p:nvPr>
            <p:ph type="body" sz="quarter" idx="13" hasCustomPrompt="1"/>
          </p:nvPr>
        </p:nvSpPr>
        <p:spPr>
          <a:xfrm>
            <a:off x="5380166" y="8361790"/>
            <a:ext cx="2123964" cy="317500"/>
          </a:xfrm>
          <a:prstGeom prst="rect">
            <a:avLst/>
          </a:prstGeom>
        </p:spPr>
        <p:txBody>
          <a:bodyPr/>
          <a:lstStyle>
            <a:lvl2pPr marL="63500" indent="0">
              <a:buFont typeface="Arial" panose="020B0604020202020204" pitchFamily="34" charset="0"/>
              <a:buNone/>
              <a:defRPr sz="1600"/>
            </a:lvl2pPr>
          </a:lstStyle>
          <a:p>
            <a:pPr lvl="1"/>
            <a:r>
              <a:rPr lang="en-US" dirty="0"/>
              <a:t>insert phone number</a:t>
            </a:r>
          </a:p>
        </p:txBody>
      </p:sp>
    </p:spTree>
    <p:extLst>
      <p:ext uri="{BB962C8B-B14F-4D97-AF65-F5344CB8AC3E}">
        <p14:creationId xmlns:p14="http://schemas.microsoft.com/office/powerpoint/2010/main" val="12143148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199313"/>
      </p:ext>
    </p:extLst>
  </p:cSld>
  <p:clrMap bg1="lt1" tx1="dk1" bg2="lt2" tx2="dk2" accent1="accent1" accent2="accent2" accent3="accent3" accent4="accent4" accent5="accent5" accent6="accent6" hlink="hlink" folHlink="folHlink"/>
  <p:sldLayoutIdLst>
    <p:sldLayoutId id="2147483699" r:id="rId1"/>
    <p:sldLayoutId id="2147483700" r:id="rId2"/>
  </p:sldLayoutIdLst>
  <p:txStyles>
    <p:titleStyle>
      <a:lvl1pPr algn="l" defTabSz="771957" rtl="0" eaLnBrk="1" latinLnBrk="0" hangingPunct="1">
        <a:lnSpc>
          <a:spcPct val="90000"/>
        </a:lnSpc>
        <a:spcBef>
          <a:spcPct val="0"/>
        </a:spcBef>
        <a:buNone/>
        <a:defRPr sz="3715" kern="1200">
          <a:solidFill>
            <a:schemeClr val="tx1"/>
          </a:solidFill>
          <a:latin typeface="+mj-lt"/>
          <a:ea typeface="+mj-ea"/>
          <a:cs typeface="+mj-cs"/>
        </a:defRPr>
      </a:lvl1pPr>
    </p:titleStyle>
    <p:bodyStyle>
      <a:lvl1pPr marL="192989" indent="-192989" algn="l" defTabSz="771957" rtl="0" eaLnBrk="1" latinLnBrk="0" hangingPunct="1">
        <a:lnSpc>
          <a:spcPct val="90000"/>
        </a:lnSpc>
        <a:spcBef>
          <a:spcPts val="844"/>
        </a:spcBef>
        <a:buFont typeface="Arial" panose="020B0604020202020204" pitchFamily="34" charset="0"/>
        <a:buChar char="•"/>
        <a:defRPr sz="2364" kern="1200">
          <a:solidFill>
            <a:schemeClr val="tx1"/>
          </a:solidFill>
          <a:latin typeface="+mn-lt"/>
          <a:ea typeface="+mn-ea"/>
          <a:cs typeface="+mn-cs"/>
        </a:defRPr>
      </a:lvl1pPr>
      <a:lvl2pPr marL="578968" indent="-192989" algn="l" defTabSz="771957" rtl="0" eaLnBrk="1" latinLnBrk="0" hangingPunct="1">
        <a:lnSpc>
          <a:spcPct val="90000"/>
        </a:lnSpc>
        <a:spcBef>
          <a:spcPts val="423"/>
        </a:spcBef>
        <a:buFont typeface="Arial" panose="020B0604020202020204" pitchFamily="34" charset="0"/>
        <a:buChar char="•"/>
        <a:defRPr sz="2026" kern="1200">
          <a:solidFill>
            <a:schemeClr val="tx1"/>
          </a:solidFill>
          <a:latin typeface="+mn-lt"/>
          <a:ea typeface="+mn-ea"/>
          <a:cs typeface="+mn-cs"/>
        </a:defRPr>
      </a:lvl2pPr>
      <a:lvl3pPr marL="964946" indent="-192989" algn="l" defTabSz="771957" rtl="0" eaLnBrk="1" latinLnBrk="0" hangingPunct="1">
        <a:lnSpc>
          <a:spcPct val="90000"/>
        </a:lnSpc>
        <a:spcBef>
          <a:spcPts val="423"/>
        </a:spcBef>
        <a:buFont typeface="Arial" panose="020B0604020202020204" pitchFamily="34" charset="0"/>
        <a:buChar char="•"/>
        <a:defRPr sz="1688" kern="1200">
          <a:solidFill>
            <a:schemeClr val="tx1"/>
          </a:solidFill>
          <a:latin typeface="+mn-lt"/>
          <a:ea typeface="+mn-ea"/>
          <a:cs typeface="+mn-cs"/>
        </a:defRPr>
      </a:lvl3pPr>
      <a:lvl4pPr marL="1350925"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4pPr>
      <a:lvl5pPr marL="1736903"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5pPr>
      <a:lvl6pPr marL="2122882"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6pPr>
      <a:lvl7pPr marL="2508860"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7pPr>
      <a:lvl8pPr marL="2894839"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8pPr>
      <a:lvl9pPr marL="3280817"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9pPr>
    </p:bodyStyle>
    <p:otherStyle>
      <a:defPPr>
        <a:defRPr lang="en-US"/>
      </a:defPPr>
      <a:lvl1pPr marL="0" algn="l" defTabSz="771957" rtl="0" eaLnBrk="1" latinLnBrk="0" hangingPunct="1">
        <a:defRPr sz="1520" kern="1200">
          <a:solidFill>
            <a:schemeClr val="tx1"/>
          </a:solidFill>
          <a:latin typeface="+mn-lt"/>
          <a:ea typeface="+mn-ea"/>
          <a:cs typeface="+mn-cs"/>
        </a:defRPr>
      </a:lvl1pPr>
      <a:lvl2pPr marL="385979" algn="l" defTabSz="771957" rtl="0" eaLnBrk="1" latinLnBrk="0" hangingPunct="1">
        <a:defRPr sz="1520" kern="1200">
          <a:solidFill>
            <a:schemeClr val="tx1"/>
          </a:solidFill>
          <a:latin typeface="+mn-lt"/>
          <a:ea typeface="+mn-ea"/>
          <a:cs typeface="+mn-cs"/>
        </a:defRPr>
      </a:lvl2pPr>
      <a:lvl3pPr marL="771957" algn="l" defTabSz="771957" rtl="0" eaLnBrk="1" latinLnBrk="0" hangingPunct="1">
        <a:defRPr sz="1520" kern="1200">
          <a:solidFill>
            <a:schemeClr val="tx1"/>
          </a:solidFill>
          <a:latin typeface="+mn-lt"/>
          <a:ea typeface="+mn-ea"/>
          <a:cs typeface="+mn-cs"/>
        </a:defRPr>
      </a:lvl3pPr>
      <a:lvl4pPr marL="1157936" algn="l" defTabSz="771957" rtl="0" eaLnBrk="1" latinLnBrk="0" hangingPunct="1">
        <a:defRPr sz="1520" kern="1200">
          <a:solidFill>
            <a:schemeClr val="tx1"/>
          </a:solidFill>
          <a:latin typeface="+mn-lt"/>
          <a:ea typeface="+mn-ea"/>
          <a:cs typeface="+mn-cs"/>
        </a:defRPr>
      </a:lvl4pPr>
      <a:lvl5pPr marL="1543914" algn="l" defTabSz="771957" rtl="0" eaLnBrk="1" latinLnBrk="0" hangingPunct="1">
        <a:defRPr sz="1520" kern="1200">
          <a:solidFill>
            <a:schemeClr val="tx1"/>
          </a:solidFill>
          <a:latin typeface="+mn-lt"/>
          <a:ea typeface="+mn-ea"/>
          <a:cs typeface="+mn-cs"/>
        </a:defRPr>
      </a:lvl5pPr>
      <a:lvl6pPr marL="1929893" algn="l" defTabSz="771957" rtl="0" eaLnBrk="1" latinLnBrk="0" hangingPunct="1">
        <a:defRPr sz="1520" kern="1200">
          <a:solidFill>
            <a:schemeClr val="tx1"/>
          </a:solidFill>
          <a:latin typeface="+mn-lt"/>
          <a:ea typeface="+mn-ea"/>
          <a:cs typeface="+mn-cs"/>
        </a:defRPr>
      </a:lvl6pPr>
      <a:lvl7pPr marL="2315871" algn="l" defTabSz="771957" rtl="0" eaLnBrk="1" latinLnBrk="0" hangingPunct="1">
        <a:defRPr sz="1520" kern="1200">
          <a:solidFill>
            <a:schemeClr val="tx1"/>
          </a:solidFill>
          <a:latin typeface="+mn-lt"/>
          <a:ea typeface="+mn-ea"/>
          <a:cs typeface="+mn-cs"/>
        </a:defRPr>
      </a:lvl7pPr>
      <a:lvl8pPr marL="2701850" algn="l" defTabSz="771957" rtl="0" eaLnBrk="1" latinLnBrk="0" hangingPunct="1">
        <a:defRPr sz="1520" kern="1200">
          <a:solidFill>
            <a:schemeClr val="tx1"/>
          </a:solidFill>
          <a:latin typeface="+mn-lt"/>
          <a:ea typeface="+mn-ea"/>
          <a:cs typeface="+mn-cs"/>
        </a:defRPr>
      </a:lvl8pPr>
      <a:lvl9pPr marL="3087828" algn="l" defTabSz="771957" rtl="0" eaLnBrk="1" latinLnBrk="0" hangingPunct="1">
        <a:defRPr sz="1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B81DA569-377F-5E48-8182-814508536E54}"/>
              </a:ext>
            </a:extLst>
          </p:cNvPr>
          <p:cNvSpPr>
            <a:spLocks noGrp="1"/>
          </p:cNvSpPr>
          <p:nvPr>
            <p:ph type="pic" sz="quarter" idx="18"/>
          </p:nvPr>
        </p:nvSpPr>
        <p:spPr/>
      </p:sp>
      <p:sp>
        <p:nvSpPr>
          <p:cNvPr id="3" name="Picture Placeholder 2">
            <a:extLst>
              <a:ext uri="{FF2B5EF4-FFF2-40B4-BE49-F238E27FC236}">
                <a16:creationId xmlns:a16="http://schemas.microsoft.com/office/drawing/2014/main" id="{AF7767F3-030D-7744-A287-58CB6C49E59A}"/>
              </a:ext>
            </a:extLst>
          </p:cNvPr>
          <p:cNvSpPr>
            <a:spLocks noGrp="1"/>
          </p:cNvSpPr>
          <p:nvPr>
            <p:ph type="pic" sz="quarter" idx="10"/>
          </p:nvPr>
        </p:nvSpPr>
        <p:spPr>
          <a:xfrm>
            <a:off x="3445715" y="9186865"/>
            <a:ext cx="1714500" cy="607220"/>
          </a:xfrm>
        </p:spPr>
      </p:sp>
      <p:sp>
        <p:nvSpPr>
          <p:cNvPr id="4" name="Picture Placeholder 3">
            <a:extLst>
              <a:ext uri="{FF2B5EF4-FFF2-40B4-BE49-F238E27FC236}">
                <a16:creationId xmlns:a16="http://schemas.microsoft.com/office/drawing/2014/main" id="{5A125CDE-95F7-FB42-AD59-509BAE096535}"/>
              </a:ext>
            </a:extLst>
          </p:cNvPr>
          <p:cNvSpPr>
            <a:spLocks noGrp="1"/>
          </p:cNvSpPr>
          <p:nvPr>
            <p:ph type="pic" sz="quarter" idx="11"/>
          </p:nvPr>
        </p:nvSpPr>
        <p:spPr>
          <a:xfrm>
            <a:off x="5549294" y="9186864"/>
            <a:ext cx="1714500" cy="607220"/>
          </a:xfrm>
        </p:spPr>
      </p:sp>
    </p:spTree>
    <p:extLst>
      <p:ext uri="{BB962C8B-B14F-4D97-AF65-F5344CB8AC3E}">
        <p14:creationId xmlns:p14="http://schemas.microsoft.com/office/powerpoint/2010/main" val="676075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031CE9E-BE1A-4945-B84D-B836825DE3A7}"/>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6600BF3D-DE19-43EE-89E8-F1581AD487B6}"/>
              </a:ext>
            </a:extLst>
          </p:cNvPr>
          <p:cNvSpPr>
            <a:spLocks noGrp="1"/>
          </p:cNvSpPr>
          <p:nvPr>
            <p:ph type="pic" sz="quarter" idx="11"/>
          </p:nvPr>
        </p:nvSpPr>
        <p:spPr/>
      </p:sp>
      <p:sp>
        <p:nvSpPr>
          <p:cNvPr id="6" name="Text Placeholder 5">
            <a:extLst>
              <a:ext uri="{FF2B5EF4-FFF2-40B4-BE49-F238E27FC236}">
                <a16:creationId xmlns:a16="http://schemas.microsoft.com/office/drawing/2014/main" id="{611DBE78-12B5-48D5-AF4C-9A32347B14C4}"/>
              </a:ext>
            </a:extLst>
          </p:cNvPr>
          <p:cNvSpPr>
            <a:spLocks noGrp="1"/>
          </p:cNvSpPr>
          <p:nvPr>
            <p:ph type="body" sz="quarter" idx="12"/>
          </p:nvPr>
        </p:nvSpPr>
        <p:spPr/>
        <p:txBody>
          <a:bodyPr/>
          <a:lstStyle/>
          <a:p>
            <a:pPr marL="0" indent="0">
              <a:buNone/>
            </a:pPr>
            <a:endParaRPr lang="en-US" sz="1600" dirty="0"/>
          </a:p>
        </p:txBody>
      </p:sp>
      <p:sp>
        <p:nvSpPr>
          <p:cNvPr id="7" name="Text Placeholder 6">
            <a:extLst>
              <a:ext uri="{FF2B5EF4-FFF2-40B4-BE49-F238E27FC236}">
                <a16:creationId xmlns:a16="http://schemas.microsoft.com/office/drawing/2014/main" id="{9AFF8285-E236-431A-BCD9-2DFCD54EF8F7}"/>
              </a:ext>
            </a:extLst>
          </p:cNvPr>
          <p:cNvSpPr>
            <a:spLocks noGrp="1"/>
          </p:cNvSpPr>
          <p:nvPr>
            <p:ph type="body" sz="quarter" idx="13"/>
          </p:nvPr>
        </p:nvSpPr>
        <p:spPr>
          <a:xfrm>
            <a:off x="5406670" y="8361790"/>
            <a:ext cx="2123964" cy="317500"/>
          </a:xfrm>
        </p:spPr>
        <p:txBody>
          <a:bodyPr/>
          <a:lstStyle/>
          <a:p>
            <a:pPr marL="0" indent="0">
              <a:buNone/>
            </a:pPr>
            <a:endParaRPr lang="en-US" sz="1600" dirty="0"/>
          </a:p>
        </p:txBody>
      </p:sp>
    </p:spTree>
    <p:extLst>
      <p:ext uri="{BB962C8B-B14F-4D97-AF65-F5344CB8AC3E}">
        <p14:creationId xmlns:p14="http://schemas.microsoft.com/office/powerpoint/2010/main" val="3562240475"/>
      </p:ext>
    </p:extLst>
  </p:cSld>
  <p:clrMapOvr>
    <a:masterClrMapping/>
  </p:clrMapOvr>
</p:sld>
</file>

<file path=ppt/theme/theme1.xml><?xml version="1.0" encoding="utf-8"?>
<a:theme xmlns:a="http://schemas.openxmlformats.org/drawingml/2006/main" name="1_Office Theme">
  <a:themeElements>
    <a:clrScheme name="MFH Medicaid Expansion">
      <a:dk1>
        <a:srgbClr val="000000"/>
      </a:dk1>
      <a:lt1>
        <a:sysClr val="window" lastClr="FFFFFF"/>
      </a:lt1>
      <a:dk2>
        <a:srgbClr val="161616"/>
      </a:dk2>
      <a:lt2>
        <a:srgbClr val="FFFFFF"/>
      </a:lt2>
      <a:accent1>
        <a:srgbClr val="6B2EBD"/>
      </a:accent1>
      <a:accent2>
        <a:srgbClr val="CCEB96"/>
      </a:accent2>
      <a:accent3>
        <a:srgbClr val="F28223"/>
      </a:accent3>
      <a:accent4>
        <a:srgbClr val="E85270"/>
      </a:accent4>
      <a:accent5>
        <a:srgbClr val="FFF07D"/>
      </a:accent5>
      <a:accent6>
        <a:srgbClr val="545454"/>
      </a:accent6>
      <a:hlink>
        <a:srgbClr val="E85270"/>
      </a:hlink>
      <a:folHlink>
        <a:srgbClr val="F2822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E77C7A6-5C18-4619-8FC7-7E4A517CE2B9}">
  <we:reference id="wa104381063" version="1.0.0.1" store="en-001"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Props1.xml><?xml version="1.0" encoding="utf-8"?>
<ds:datastoreItem xmlns:ds="http://schemas.openxmlformats.org/officeDocument/2006/customXml" ds:itemID="{557CA01F-9932-4323-8133-E26AA098820A}">
  <ds:schemaRefs>
    <ds:schemaRef ds:uri="313f482b-4bc7-412f-883f-0a8208fa9dc7"/>
    <ds:schemaRef ds:uri="d6ae5b8f-0881-466d-be1e-dbd07d215a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2220750-8769-4035-BB30-8B46944B8F17}">
  <ds:schemaRefs>
    <ds:schemaRef ds:uri="http://schemas.microsoft.com/sharepoint/v3/contenttype/forms"/>
  </ds:schemaRefs>
</ds:datastoreItem>
</file>

<file path=customXml/itemProps3.xml><?xml version="1.0" encoding="utf-8"?>
<ds:datastoreItem xmlns:ds="http://schemas.openxmlformats.org/officeDocument/2006/customXml" ds:itemID="{67D89CD1-96D4-4F62-99E3-DF9987B22738}">
  <ds:schemaRefs>
    <ds:schemaRef ds:uri="http://purl.org/dc/terms/"/>
    <ds:schemaRef ds:uri="313f482b-4bc7-412f-883f-0a8208fa9dc7"/>
    <ds:schemaRef ds:uri="http://schemas.openxmlformats.org/package/2006/metadata/core-properties"/>
    <ds:schemaRef ds:uri="http://schemas.microsoft.com/office/infopath/2007/PartnerControls"/>
    <ds:schemaRef ds:uri="d6ae5b8f-0881-466d-be1e-dbd07d215ad7"/>
    <ds:schemaRef ds:uri="http://purl.org/dc/elements/1.1/"/>
    <ds:schemaRef ds:uri="http://schemas.microsoft.com/sharepoint/v3"/>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87</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Courier New</vt:lpstr>
      <vt:lpstr>Roboto Medium</vt:lpstr>
      <vt:lpstr>1_Office Theme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Candra Johnson</dc:creator>
  <cp:keywords/>
  <dc:description/>
  <cp:lastModifiedBy>Diane Webb</cp:lastModifiedBy>
  <cp:revision>3</cp:revision>
  <dcterms:created xsi:type="dcterms:W3CDTF">2021-07-26T19:49:34Z</dcterms:created>
  <dcterms:modified xsi:type="dcterms:W3CDTF">2021-12-03T14:53:46Z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