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8" r:id="rId5"/>
    <p:sldId id="259"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dra Johnson" initials="CJ" lastIdx="16" clrIdx="0">
    <p:extLst>
      <p:ext uri="{19B8F6BF-5375-455C-9EA6-DF929625EA0E}">
        <p15:presenceInfo xmlns:p15="http://schemas.microsoft.com/office/powerpoint/2012/main" userId="S::cjohnson@healthliteracy.media::60645380-4b5f-45e7-a595-eeef65d4767b" providerId="AD"/>
      </p:ext>
    </p:extLst>
  </p:cmAuthor>
  <p:cmAuthor id="2" name="Lisa Cary" initials="LC" lastIdx="1" clrIdx="1">
    <p:extLst>
      <p:ext uri="{19B8F6BF-5375-455C-9EA6-DF929625EA0E}">
        <p15:presenceInfo xmlns:p15="http://schemas.microsoft.com/office/powerpoint/2012/main" userId="S::lcary@healthliteracy.media::344303b7-d470-4259-90c7-a66056dec358" providerId="AD"/>
      </p:ext>
    </p:extLst>
  </p:cmAuthor>
  <p:cmAuthor id="3" name="Diane Webb" initials="DW" lastIdx="5" clrIdx="2">
    <p:extLst>
      <p:ext uri="{19B8F6BF-5375-455C-9EA6-DF929625EA0E}">
        <p15:presenceInfo xmlns:p15="http://schemas.microsoft.com/office/powerpoint/2012/main" userId="Diane Webb" providerId="None"/>
      </p:ext>
    </p:extLst>
  </p:cmAuthor>
  <p:cmAuthor id="4" name="Daniel Waxler" initials="DW" lastIdx="4" clrIdx="3">
    <p:extLst>
      <p:ext uri="{19B8F6BF-5375-455C-9EA6-DF929625EA0E}">
        <p15:presenceInfo xmlns:p15="http://schemas.microsoft.com/office/powerpoint/2012/main" userId="S::dwaxler@mffh.org::22379d51-02bf-4deb-8bc8-cc92a3fbc6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F5F"/>
    <a:srgbClr val="E85270"/>
    <a:srgbClr val="FFFFFF"/>
    <a:srgbClr val="CCEB96"/>
    <a:srgbClr val="BFD73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75E589-2E2D-4769-94D9-D916481AC75A}" v="1" dt="2021-09-08T13:47:54.698"/>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6" d="100"/>
          <a:sy n="76" d="100"/>
        </p:scale>
        <p:origin x="268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dra Johnson" userId="S::cjohnson@healthliteracy.media::60645380-4b5f-45e7-a595-eeef65d4767b" providerId="AD" clId="Web-{1FB92505-7CFD-9470-A279-6A92A9A7C163}"/>
    <pc:docChg chg="">
      <pc:chgData name="Candra Johnson" userId="S::cjohnson@healthliteracy.media::60645380-4b5f-45e7-a595-eeef65d4767b" providerId="AD" clId="Web-{1FB92505-7CFD-9470-A279-6A92A9A7C163}" dt="2021-08-05T15:42:05.560" v="0"/>
      <pc:docMkLst>
        <pc:docMk/>
      </pc:docMkLst>
      <pc:sldChg chg="addCm">
        <pc:chgData name="Candra Johnson" userId="S::cjohnson@healthliteracy.media::60645380-4b5f-45e7-a595-eeef65d4767b" providerId="AD" clId="Web-{1FB92505-7CFD-9470-A279-6A92A9A7C163}" dt="2021-08-05T15:42:05.560" v="0"/>
        <pc:sldMkLst>
          <pc:docMk/>
          <pc:sldMk cId="15794036" sldId="257"/>
        </pc:sldMkLst>
      </pc:sldChg>
    </pc:docChg>
  </pc:docChgLst>
  <pc:docChgLst>
    <pc:chgData name="Candra Johnson" userId="60645380-4b5f-45e7-a595-eeef65d4767b" providerId="ADAL" clId="{60B7AD3A-8328-49ED-9C30-20C78C93FE6C}"/>
    <pc:docChg chg="undo custSel addSld delSld modSld modMainMaster">
      <pc:chgData name="Candra Johnson" userId="60645380-4b5f-45e7-a595-eeef65d4767b" providerId="ADAL" clId="{60B7AD3A-8328-49ED-9C30-20C78C93FE6C}" dt="2021-08-20T22:38:17.166" v="22" actId="2696"/>
      <pc:docMkLst>
        <pc:docMk/>
      </pc:docMkLst>
      <pc:sldChg chg="del">
        <pc:chgData name="Candra Johnson" userId="60645380-4b5f-45e7-a595-eeef65d4767b" providerId="ADAL" clId="{60B7AD3A-8328-49ED-9C30-20C78C93FE6C}" dt="2021-08-20T22:38:11.471" v="20" actId="47"/>
        <pc:sldMkLst>
          <pc:docMk/>
          <pc:sldMk cId="109857222" sldId="256"/>
        </pc:sldMkLst>
      </pc:sldChg>
      <pc:sldChg chg="del">
        <pc:chgData name="Candra Johnson" userId="60645380-4b5f-45e7-a595-eeef65d4767b" providerId="ADAL" clId="{60B7AD3A-8328-49ED-9C30-20C78C93FE6C}" dt="2021-08-20T22:38:11.471" v="20" actId="47"/>
        <pc:sldMkLst>
          <pc:docMk/>
          <pc:sldMk cId="15794036" sldId="257"/>
        </pc:sldMkLst>
      </pc:sldChg>
      <pc:sldChg chg="new">
        <pc:chgData name="Candra Johnson" userId="60645380-4b5f-45e7-a595-eeef65d4767b" providerId="ADAL" clId="{60B7AD3A-8328-49ED-9C30-20C78C93FE6C}" dt="2021-08-20T22:38:04.855" v="18" actId="680"/>
        <pc:sldMkLst>
          <pc:docMk/>
          <pc:sldMk cId="1639447557" sldId="258"/>
        </pc:sldMkLst>
      </pc:sldChg>
      <pc:sldChg chg="new">
        <pc:chgData name="Candra Johnson" userId="60645380-4b5f-45e7-a595-eeef65d4767b" providerId="ADAL" clId="{60B7AD3A-8328-49ED-9C30-20C78C93FE6C}" dt="2021-08-20T22:38:06.199" v="19" actId="680"/>
        <pc:sldMkLst>
          <pc:docMk/>
          <pc:sldMk cId="107896312" sldId="259"/>
        </pc:sldMkLst>
      </pc:sldChg>
      <pc:sldMasterChg chg="addSp modSp addSldLayout delSldLayout modSldLayout">
        <pc:chgData name="Candra Johnson" userId="60645380-4b5f-45e7-a595-eeef65d4767b" providerId="ADAL" clId="{60B7AD3A-8328-49ED-9C30-20C78C93FE6C}" dt="2021-08-20T22:38:17.166" v="22" actId="2696"/>
        <pc:sldMasterMkLst>
          <pc:docMk/>
          <pc:sldMasterMk cId="2850199313" sldId="2147483696"/>
        </pc:sldMasterMkLst>
        <pc:cxnChg chg="add mod">
          <ac:chgData name="Candra Johnson" userId="60645380-4b5f-45e7-a595-eeef65d4767b" providerId="ADAL" clId="{60B7AD3A-8328-49ED-9C30-20C78C93FE6C}" dt="2021-08-20T22:36:33.161" v="5"/>
          <ac:cxnSpMkLst>
            <pc:docMk/>
            <pc:sldMasterMk cId="2850199313" sldId="2147483696"/>
            <ac:cxnSpMk id="4" creationId="{133F2009-C9B6-4F1F-8BA9-3FF636277AFC}"/>
          </ac:cxnSpMkLst>
        </pc:cxnChg>
        <pc:sldLayoutChg chg="addSp delSp modSp del mod">
          <pc:chgData name="Candra Johnson" userId="60645380-4b5f-45e7-a595-eeef65d4767b" providerId="ADAL" clId="{60B7AD3A-8328-49ED-9C30-20C78C93FE6C}" dt="2021-08-20T22:38:17.166" v="22" actId="2696"/>
          <pc:sldLayoutMkLst>
            <pc:docMk/>
            <pc:sldMasterMk cId="2850199313" sldId="2147483696"/>
            <pc:sldLayoutMk cId="1689273096" sldId="2147483697"/>
          </pc:sldLayoutMkLst>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2" creationId="{A58CF655-A4E7-4A7E-A974-D94B71EE86F0}"/>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3" creationId="{0C30EAB5-458A-4DDD-A8AB-09C6EE3EBAF8}"/>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4" creationId="{6CDA702A-7A6A-42F1-A56D-F9FD687EE852}"/>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5" creationId="{53BFD18F-FF44-48E0-B191-4252ADB44575}"/>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7" creationId="{562B8821-2EF7-4845-B0C8-55B2F2626AAF}"/>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8" creationId="{956B2909-61BF-4279-90F7-F9E53ABE5217}"/>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9" creationId="{CD5CAC86-A679-4E07-B98C-E78ABF8FEDA7}"/>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0" creationId="{B6F2B05C-9061-4D96-9510-A765855124B8}"/>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1" creationId="{71CF991F-2026-44D2-9CD8-BF6BD6A877F7}"/>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2" creationId="{D7375C13-68F7-4C40-B2E0-A7E8BB3CF68F}"/>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3" creationId="{7ED9405C-C95E-4585-A5C1-445AF03E7743}"/>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4" creationId="{EC82B269-5C7D-40A5-91E2-A7E546AF0F0F}"/>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5" creationId="{996EE300-CB7C-487B-8864-4D638410D815}"/>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6" creationId="{0416D697-1BD4-4881-B72A-7FBCF530A1A2}"/>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8" creationId="{B8772965-5E50-48F2-A4FD-CE3AEB621437}"/>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19" creationId="{3F1A66BA-7477-46BC-A6CD-9902D3DC086F}"/>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20" creationId="{713F31C6-85DC-418D-A44D-EE2DE9B473D7}"/>
            </ac:spMkLst>
          </pc:spChg>
          <pc:spChg chg="add del mod">
            <ac:chgData name="Candra Johnson" userId="60645380-4b5f-45e7-a595-eeef65d4767b" providerId="ADAL" clId="{60B7AD3A-8328-49ED-9C30-20C78C93FE6C}" dt="2021-08-20T22:37:44.472" v="13"/>
            <ac:spMkLst>
              <pc:docMk/>
              <pc:sldMasterMk cId="2850199313" sldId="2147483696"/>
              <pc:sldLayoutMk cId="1689273096" sldId="2147483697"/>
              <ac:spMk id="21" creationId="{7B6ADFC9-6FD3-44B4-9D45-1FA5E5F7752F}"/>
            </ac:spMkLst>
          </pc:spChg>
          <pc:cxnChg chg="add del mod">
            <ac:chgData name="Candra Johnson" userId="60645380-4b5f-45e7-a595-eeef65d4767b" providerId="ADAL" clId="{60B7AD3A-8328-49ED-9C30-20C78C93FE6C}" dt="2021-08-20T22:37:44.472" v="13"/>
            <ac:cxnSpMkLst>
              <pc:docMk/>
              <pc:sldMasterMk cId="2850199313" sldId="2147483696"/>
              <pc:sldLayoutMk cId="1689273096" sldId="2147483697"/>
              <ac:cxnSpMk id="6" creationId="{595C34A9-C873-4301-AED2-2BA36886103B}"/>
            </ac:cxnSpMkLst>
          </pc:cxnChg>
          <pc:cxnChg chg="add del mod">
            <ac:chgData name="Candra Johnson" userId="60645380-4b5f-45e7-a595-eeef65d4767b" providerId="ADAL" clId="{60B7AD3A-8328-49ED-9C30-20C78C93FE6C}" dt="2021-08-20T22:37:44.472" v="13"/>
            <ac:cxnSpMkLst>
              <pc:docMk/>
              <pc:sldMasterMk cId="2850199313" sldId="2147483696"/>
              <pc:sldLayoutMk cId="1689273096" sldId="2147483697"/>
              <ac:cxnSpMk id="17" creationId="{A3657AE6-D79D-4DE4-9277-15700022FCDA}"/>
            </ac:cxnSpMkLst>
          </pc:cxnChg>
        </pc:sldLayoutChg>
        <pc:sldLayoutChg chg="addSp delSp modSp del">
          <pc:chgData name="Candra Johnson" userId="60645380-4b5f-45e7-a595-eeef65d4767b" providerId="ADAL" clId="{60B7AD3A-8328-49ED-9C30-20C78C93FE6C}" dt="2021-08-20T22:38:17.153" v="21" actId="2696"/>
          <pc:sldLayoutMkLst>
            <pc:docMk/>
            <pc:sldMasterMk cId="2850199313" sldId="2147483696"/>
            <pc:sldLayoutMk cId="2929083910" sldId="2147483698"/>
          </pc:sldLayoutMkLst>
          <pc:cxnChg chg="add del mod">
            <ac:chgData name="Candra Johnson" userId="60645380-4b5f-45e7-a595-eeef65d4767b" providerId="ADAL" clId="{60B7AD3A-8328-49ED-9C30-20C78C93FE6C}" dt="2021-08-20T22:36:32.136" v="4"/>
            <ac:cxnSpMkLst>
              <pc:docMk/>
              <pc:sldMasterMk cId="2850199313" sldId="2147483696"/>
              <pc:sldLayoutMk cId="2929083910" sldId="2147483698"/>
              <ac:cxnSpMk id="2" creationId="{31B08A75-3990-47F4-A9EA-D7B68BBDFA87}"/>
            </ac:cxnSpMkLst>
          </pc:cxnChg>
        </pc:sldLayoutChg>
        <pc:sldLayoutChg chg="addSp delSp modSp add mod modTransition">
          <pc:chgData name="Candra Johnson" userId="60645380-4b5f-45e7-a595-eeef65d4767b" providerId="ADAL" clId="{60B7AD3A-8328-49ED-9C30-20C78C93FE6C}" dt="2021-08-20T22:37:17.190" v="9" actId="1076"/>
          <pc:sldLayoutMkLst>
            <pc:docMk/>
            <pc:sldMasterMk cId="2850199313" sldId="2147483696"/>
            <pc:sldLayoutMk cId="290519552" sldId="2147483699"/>
          </pc:sldLayoutMkLst>
          <pc:spChg chg="add mod">
            <ac:chgData name="Candra Johnson" userId="60645380-4b5f-45e7-a595-eeef65d4767b" providerId="ADAL" clId="{60B7AD3A-8328-49ED-9C30-20C78C93FE6C}" dt="2021-08-20T22:36:28.701" v="2"/>
            <ac:spMkLst>
              <pc:docMk/>
              <pc:sldMasterMk cId="2850199313" sldId="2147483696"/>
              <pc:sldLayoutMk cId="290519552" sldId="2147483699"/>
              <ac:spMk id="2" creationId="{96B3D3B9-A3FC-431A-BFAE-F44653BB44A8}"/>
            </ac:spMkLst>
          </pc:spChg>
          <pc:spChg chg="add del mod">
            <ac:chgData name="Candra Johnson" userId="60645380-4b5f-45e7-a595-eeef65d4767b" providerId="ADAL" clId="{60B7AD3A-8328-49ED-9C30-20C78C93FE6C}" dt="2021-08-20T22:37:08.584" v="6" actId="478"/>
            <ac:spMkLst>
              <pc:docMk/>
              <pc:sldMasterMk cId="2850199313" sldId="2147483696"/>
              <pc:sldLayoutMk cId="290519552" sldId="2147483699"/>
              <ac:spMk id="3" creationId="{0F9E626B-123C-4A59-9B7A-73B1D6B4D6B8}"/>
            </ac:spMkLst>
          </pc:spChg>
          <pc:spChg chg="add del mod">
            <ac:chgData name="Candra Johnson" userId="60645380-4b5f-45e7-a595-eeef65d4767b" providerId="ADAL" clId="{60B7AD3A-8328-49ED-9C30-20C78C93FE6C}" dt="2021-08-20T22:37:08.584" v="6" actId="478"/>
            <ac:spMkLst>
              <pc:docMk/>
              <pc:sldMasterMk cId="2850199313" sldId="2147483696"/>
              <pc:sldLayoutMk cId="290519552" sldId="2147483699"/>
              <ac:spMk id="4" creationId="{CEBFD48E-67E3-47A2-9DC6-6D8B723228B8}"/>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6" creationId="{9C9D4265-D56F-41DD-A247-BD96307FF9C0}"/>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7" creationId="{7175FD84-9826-4DC2-92E7-9F2C6807ED7D}"/>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8" creationId="{7574D3D7-9474-4A23-AA88-74F0228FAAB8}"/>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9" creationId="{9162B176-4E80-4E3B-B674-F0ED825C4082}"/>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10" creationId="{62E98671-069C-4333-A52D-75E3F30AC2B1}"/>
            </ac:spMkLst>
          </pc:spChg>
          <pc:spChg chg="add del mod">
            <ac:chgData name="Candra Johnson" userId="60645380-4b5f-45e7-a595-eeef65d4767b" providerId="ADAL" clId="{60B7AD3A-8328-49ED-9C30-20C78C93FE6C}" dt="2021-08-20T22:37:10.543" v="7" actId="478"/>
            <ac:spMkLst>
              <pc:docMk/>
              <pc:sldMasterMk cId="2850199313" sldId="2147483696"/>
              <pc:sldLayoutMk cId="290519552" sldId="2147483699"/>
              <ac:spMk id="12" creationId="{1F9B303C-2383-434C-87BC-B48FD9BADAB3}"/>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13" creationId="{7DF369DB-8BD3-4132-8BAC-8E4DA5007F03}"/>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14" creationId="{9A004BBD-973F-4BD6-A85F-FA8BF3870D8F}"/>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15" creationId="{7138B457-B72E-457B-BE5E-6D22C3C7488C}"/>
            </ac:spMkLst>
          </pc:spChg>
          <pc:spChg chg="add mod">
            <ac:chgData name="Candra Johnson" userId="60645380-4b5f-45e7-a595-eeef65d4767b" providerId="ADAL" clId="{60B7AD3A-8328-49ED-9C30-20C78C93FE6C}" dt="2021-08-20T22:36:28.701" v="2"/>
            <ac:spMkLst>
              <pc:docMk/>
              <pc:sldMasterMk cId="2850199313" sldId="2147483696"/>
              <pc:sldLayoutMk cId="290519552" sldId="2147483699"/>
              <ac:spMk id="17" creationId="{2ECBBAC9-6953-403D-A983-50103C5CD2C8}"/>
            </ac:spMkLst>
          </pc:spChg>
          <pc:spChg chg="add mod">
            <ac:chgData name="Candra Johnson" userId="60645380-4b5f-45e7-a595-eeef65d4767b" providerId="ADAL" clId="{60B7AD3A-8328-49ED-9C30-20C78C93FE6C}" dt="2021-08-20T22:37:10.835" v="8"/>
            <ac:spMkLst>
              <pc:docMk/>
              <pc:sldMasterMk cId="2850199313" sldId="2147483696"/>
              <pc:sldLayoutMk cId="290519552" sldId="2147483699"/>
              <ac:spMk id="18" creationId="{B1A217B7-D608-4FE7-B4F9-153872347B22}"/>
            </ac:spMkLst>
          </pc:spChg>
          <pc:spChg chg="add mod">
            <ac:chgData name="Candra Johnson" userId="60645380-4b5f-45e7-a595-eeef65d4767b" providerId="ADAL" clId="{60B7AD3A-8328-49ED-9C30-20C78C93FE6C}" dt="2021-08-20T22:37:17.190" v="9" actId="1076"/>
            <ac:spMkLst>
              <pc:docMk/>
              <pc:sldMasterMk cId="2850199313" sldId="2147483696"/>
              <pc:sldLayoutMk cId="290519552" sldId="2147483699"/>
              <ac:spMk id="19" creationId="{63F8025E-520A-4101-8D23-5ACB598CD9BB}"/>
            </ac:spMkLst>
          </pc:spChg>
          <pc:spChg chg="add mod">
            <ac:chgData name="Candra Johnson" userId="60645380-4b5f-45e7-a595-eeef65d4767b" providerId="ADAL" clId="{60B7AD3A-8328-49ED-9C30-20C78C93FE6C}" dt="2021-08-20T22:37:17.190" v="9" actId="1076"/>
            <ac:spMkLst>
              <pc:docMk/>
              <pc:sldMasterMk cId="2850199313" sldId="2147483696"/>
              <pc:sldLayoutMk cId="290519552" sldId="2147483699"/>
              <ac:spMk id="20" creationId="{C132BF07-0FA6-48CB-B88C-69F859D88D8D}"/>
            </ac:spMkLst>
          </pc:spChg>
          <pc:graphicFrameChg chg="add mod">
            <ac:chgData name="Candra Johnson" userId="60645380-4b5f-45e7-a595-eeef65d4767b" providerId="ADAL" clId="{60B7AD3A-8328-49ED-9C30-20C78C93FE6C}" dt="2021-08-20T22:36:28.701" v="2"/>
            <ac:graphicFrameMkLst>
              <pc:docMk/>
              <pc:sldMasterMk cId="2850199313" sldId="2147483696"/>
              <pc:sldLayoutMk cId="290519552" sldId="2147483699"/>
              <ac:graphicFrameMk id="11" creationId="{0E9CDEC1-B4B5-481E-8FF9-13997EA9DA42}"/>
            </ac:graphicFrameMkLst>
          </pc:graphicFrameChg>
          <pc:picChg chg="add mod">
            <ac:chgData name="Candra Johnson" userId="60645380-4b5f-45e7-a595-eeef65d4767b" providerId="ADAL" clId="{60B7AD3A-8328-49ED-9C30-20C78C93FE6C}" dt="2021-08-20T22:36:28.701" v="2"/>
            <ac:picMkLst>
              <pc:docMk/>
              <pc:sldMasterMk cId="2850199313" sldId="2147483696"/>
              <pc:sldLayoutMk cId="290519552" sldId="2147483699"/>
              <ac:picMk id="16" creationId="{A1F8B09F-4993-4092-8DA0-A743AF22BF73}"/>
            </ac:picMkLst>
          </pc:picChg>
          <pc:cxnChg chg="add mod">
            <ac:chgData name="Candra Johnson" userId="60645380-4b5f-45e7-a595-eeef65d4767b" providerId="ADAL" clId="{60B7AD3A-8328-49ED-9C30-20C78C93FE6C}" dt="2021-08-20T22:36:28.701" v="2"/>
            <ac:cxnSpMkLst>
              <pc:docMk/>
              <pc:sldMasterMk cId="2850199313" sldId="2147483696"/>
              <pc:sldLayoutMk cId="290519552" sldId="2147483699"/>
              <ac:cxnSpMk id="5" creationId="{97ABACA6-967B-4321-9805-E25CE39E545F}"/>
            </ac:cxnSpMkLst>
          </pc:cxnChg>
        </pc:sldLayoutChg>
        <pc:sldLayoutChg chg="addSp delSp modSp add mod replId modTransition">
          <pc:chgData name="Candra Johnson" userId="60645380-4b5f-45e7-a595-eeef65d4767b" providerId="ADAL" clId="{60B7AD3A-8328-49ED-9C30-20C78C93FE6C}" dt="2021-08-20T22:37:59.226" v="17"/>
          <pc:sldLayoutMkLst>
            <pc:docMk/>
            <pc:sldMasterMk cId="2850199313" sldId="2147483696"/>
            <pc:sldLayoutMk cId="1214314883" sldId="2147483700"/>
          </pc:sldLayoutMkLst>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2" creationId="{EA1C893C-C6C0-477B-9755-2884DC9DAB7F}"/>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3" creationId="{C3C49687-8F01-465C-AE15-0917450A5757}"/>
            </ac:spMkLst>
          </pc:spChg>
          <pc:spChg chg="add del mod">
            <ac:chgData name="Candra Johnson" userId="60645380-4b5f-45e7-a595-eeef65d4767b" providerId="ADAL" clId="{60B7AD3A-8328-49ED-9C30-20C78C93FE6C}" dt="2021-08-20T22:37:58.103" v="16" actId="478"/>
            <ac:spMkLst>
              <pc:docMk/>
              <pc:sldMasterMk cId="2850199313" sldId="2147483696"/>
              <pc:sldLayoutMk cId="1214314883" sldId="2147483700"/>
              <ac:spMk id="4" creationId="{723C7650-A42E-4275-A568-470E7316B6B5}"/>
            </ac:spMkLst>
          </pc:spChg>
          <pc:spChg chg="add del mod">
            <ac:chgData name="Candra Johnson" userId="60645380-4b5f-45e7-a595-eeef65d4767b" providerId="ADAL" clId="{60B7AD3A-8328-49ED-9C30-20C78C93FE6C}" dt="2021-08-20T22:37:58.103" v="16" actId="478"/>
            <ac:spMkLst>
              <pc:docMk/>
              <pc:sldMasterMk cId="2850199313" sldId="2147483696"/>
              <pc:sldLayoutMk cId="1214314883" sldId="2147483700"/>
              <ac:spMk id="5" creationId="{53092CC0-4F4D-4CC9-9B90-610D4E978DDD}"/>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7" creationId="{C70495AB-9BEE-4D5A-80E9-2D5ABE2F7229}"/>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8" creationId="{431090AE-7C09-4839-B8E0-14C3E817C8CF}"/>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9" creationId="{3BB13A02-F96A-48E0-8110-532B666FE1EC}"/>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0" creationId="{7CCB7CCA-CDD4-4236-A0CF-3A160098539B}"/>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1" creationId="{9E26F755-B840-4FE6-A23F-DCC366B97FDE}"/>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2" creationId="{7684627E-A6CC-46FD-BD3C-54E13C4A0A20}"/>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3" creationId="{16B1518D-31AD-4C83-B81E-944A5595171F}"/>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4" creationId="{36A26BEE-AD92-4EC7-8357-F19592A863E9}"/>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5" creationId="{1A553A04-D947-4E79-8D6A-E96669D3D5E8}"/>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6" creationId="{73D4056E-D780-4D9A-B38F-1F9C6BDD7DDB}"/>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8" creationId="{C1C8F0CD-BA05-4551-A914-7DC421CCAAC6}"/>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19" creationId="{D1C01ECC-F54E-4D59-92AC-4F9E73F84C2A}"/>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20" creationId="{752388BD-8E12-4806-BBF6-15E7DDB5604D}"/>
            </ac:spMkLst>
          </pc:spChg>
          <pc:spChg chg="add mod">
            <ac:chgData name="Candra Johnson" userId="60645380-4b5f-45e7-a595-eeef65d4767b" providerId="ADAL" clId="{60B7AD3A-8328-49ED-9C30-20C78C93FE6C}" dt="2021-08-20T22:37:47.700" v="14"/>
            <ac:spMkLst>
              <pc:docMk/>
              <pc:sldMasterMk cId="2850199313" sldId="2147483696"/>
              <pc:sldLayoutMk cId="1214314883" sldId="2147483700"/>
              <ac:spMk id="21" creationId="{41AF6000-B678-4053-982D-46E767E5EE2E}"/>
            </ac:spMkLst>
          </pc:spChg>
          <pc:spChg chg="add mod">
            <ac:chgData name="Candra Johnson" userId="60645380-4b5f-45e7-a595-eeef65d4767b" providerId="ADAL" clId="{60B7AD3A-8328-49ED-9C30-20C78C93FE6C}" dt="2021-08-20T22:37:59.226" v="17"/>
            <ac:spMkLst>
              <pc:docMk/>
              <pc:sldMasterMk cId="2850199313" sldId="2147483696"/>
              <pc:sldLayoutMk cId="1214314883" sldId="2147483700"/>
              <ac:spMk id="22" creationId="{287D93BD-A13F-47E6-9F8B-EC942AC23485}"/>
            </ac:spMkLst>
          </pc:spChg>
          <pc:spChg chg="add mod">
            <ac:chgData name="Candra Johnson" userId="60645380-4b5f-45e7-a595-eeef65d4767b" providerId="ADAL" clId="{60B7AD3A-8328-49ED-9C30-20C78C93FE6C}" dt="2021-08-20T22:37:59.226" v="17"/>
            <ac:spMkLst>
              <pc:docMk/>
              <pc:sldMasterMk cId="2850199313" sldId="2147483696"/>
              <pc:sldLayoutMk cId="1214314883" sldId="2147483700"/>
              <ac:spMk id="23" creationId="{2216989B-B4BF-475A-8270-046483B860AF}"/>
            </ac:spMkLst>
          </pc:spChg>
          <pc:cxnChg chg="add del mod">
            <ac:chgData name="Candra Johnson" userId="60645380-4b5f-45e7-a595-eeef65d4767b" providerId="ADAL" clId="{60B7AD3A-8328-49ED-9C30-20C78C93FE6C}" dt="2021-08-20T22:37:49.688" v="15" actId="478"/>
            <ac:cxnSpMkLst>
              <pc:docMk/>
              <pc:sldMasterMk cId="2850199313" sldId="2147483696"/>
              <pc:sldLayoutMk cId="1214314883" sldId="2147483700"/>
              <ac:cxnSpMk id="6" creationId="{1C866950-1D3E-4BF8-8DA6-CB41BC37FD27}"/>
            </ac:cxnSpMkLst>
          </pc:cxnChg>
          <pc:cxnChg chg="add mod">
            <ac:chgData name="Candra Johnson" userId="60645380-4b5f-45e7-a595-eeef65d4767b" providerId="ADAL" clId="{60B7AD3A-8328-49ED-9C30-20C78C93FE6C}" dt="2021-08-20T22:37:47.700" v="14"/>
            <ac:cxnSpMkLst>
              <pc:docMk/>
              <pc:sldMasterMk cId="2850199313" sldId="2147483696"/>
              <pc:sldLayoutMk cId="1214314883" sldId="2147483700"/>
              <ac:cxnSpMk id="17" creationId="{AC2A2ABA-5F46-4382-9975-AC809138D69F}"/>
            </ac:cxnSpMkLst>
          </pc:cxnChg>
        </pc:sldLayoutChg>
      </pc:sldMasterChg>
    </pc:docChg>
  </pc:docChgLst>
  <pc:docChgLst>
    <pc:chgData name="Diane Webb" userId="d061399d-ee6d-44b3-80ed-2b8f0ae64a24" providerId="ADAL" clId="{B4544CCD-1989-416B-B98C-98E1CCE745E0}"/>
    <pc:docChg chg="undo custSel modSld">
      <pc:chgData name="Diane Webb" userId="d061399d-ee6d-44b3-80ed-2b8f0ae64a24" providerId="ADAL" clId="{B4544CCD-1989-416B-B98C-98E1CCE745E0}" dt="2021-08-06T18:42:03.478" v="581" actId="1592"/>
      <pc:docMkLst>
        <pc:docMk/>
      </pc:docMkLst>
      <pc:sldChg chg="addSp delSp modSp mod addCm delCm modCm">
        <pc:chgData name="Diane Webb" userId="d061399d-ee6d-44b3-80ed-2b8f0ae64a24" providerId="ADAL" clId="{B4544CCD-1989-416B-B98C-98E1CCE745E0}" dt="2021-08-06T18:42:03.478" v="581" actId="1592"/>
        <pc:sldMkLst>
          <pc:docMk/>
          <pc:sldMk cId="109857222" sldId="256"/>
        </pc:sldMkLst>
        <pc:spChg chg="mod">
          <ac:chgData name="Diane Webb" userId="d061399d-ee6d-44b3-80ed-2b8f0ae64a24" providerId="ADAL" clId="{B4544CCD-1989-416B-B98C-98E1CCE745E0}" dt="2021-08-04T22:09:34.542" v="567" actId="20577"/>
          <ac:spMkLst>
            <pc:docMk/>
            <pc:sldMk cId="109857222" sldId="256"/>
            <ac:spMk id="11" creationId="{2C0141BD-A6D1-4A7E-95EE-7815A6E00BC3}"/>
          </ac:spMkLst>
        </pc:spChg>
        <pc:spChg chg="mod">
          <ac:chgData name="Diane Webb" userId="d061399d-ee6d-44b3-80ed-2b8f0ae64a24" providerId="ADAL" clId="{B4544CCD-1989-416B-B98C-98E1CCE745E0}" dt="2021-08-04T21:32:51.312" v="5" actId="20577"/>
          <ac:spMkLst>
            <pc:docMk/>
            <pc:sldMk cId="109857222" sldId="256"/>
            <ac:spMk id="14" creationId="{5CE73CD4-9BBA-4519-A53C-26776BA6B45E}"/>
          </ac:spMkLst>
        </pc:spChg>
        <pc:spChg chg="del">
          <ac:chgData name="Diane Webb" userId="d061399d-ee6d-44b3-80ed-2b8f0ae64a24" providerId="ADAL" clId="{B4544CCD-1989-416B-B98C-98E1CCE745E0}" dt="2021-08-04T22:03:18.966" v="134" actId="478"/>
          <ac:spMkLst>
            <pc:docMk/>
            <pc:sldMk cId="109857222" sldId="256"/>
            <ac:spMk id="15" creationId="{E64FEA6B-0889-4C94-A7EE-EA660F6CF522}"/>
          </ac:spMkLst>
        </pc:spChg>
        <pc:spChg chg="del">
          <ac:chgData name="Diane Webb" userId="d061399d-ee6d-44b3-80ed-2b8f0ae64a24" providerId="ADAL" clId="{B4544CCD-1989-416B-B98C-98E1CCE745E0}" dt="2021-08-04T22:03:15.609" v="133" actId="478"/>
          <ac:spMkLst>
            <pc:docMk/>
            <pc:sldMk cId="109857222" sldId="256"/>
            <ac:spMk id="16" creationId="{E7E22EFE-A0B2-4356-98B9-FC3A5AB4E28B}"/>
          </ac:spMkLst>
        </pc:spChg>
        <pc:spChg chg="add mod">
          <ac:chgData name="Diane Webb" userId="d061399d-ee6d-44b3-80ed-2b8f0ae64a24" providerId="ADAL" clId="{B4544CCD-1989-416B-B98C-98E1CCE745E0}" dt="2021-08-04T22:06:53.964" v="528" actId="1035"/>
          <ac:spMkLst>
            <pc:docMk/>
            <pc:sldMk cId="109857222" sldId="256"/>
            <ac:spMk id="21" creationId="{9FE787CA-1CD7-4807-BF57-4333A4899B6F}"/>
          </ac:spMkLst>
        </pc:spChg>
        <pc:spChg chg="mod">
          <ac:chgData name="Diane Webb" userId="d061399d-ee6d-44b3-80ed-2b8f0ae64a24" providerId="ADAL" clId="{B4544CCD-1989-416B-B98C-98E1CCE745E0}" dt="2021-08-04T22:09:46.913" v="568" actId="20577"/>
          <ac:spMkLst>
            <pc:docMk/>
            <pc:sldMk cId="109857222" sldId="256"/>
            <ac:spMk id="23" creationId="{9DF94423-1C4C-4739-949E-55B5F529A948}"/>
          </ac:spMkLst>
        </pc:spChg>
        <pc:spChg chg="mod">
          <ac:chgData name="Diane Webb" userId="d061399d-ee6d-44b3-80ed-2b8f0ae64a24" providerId="ADAL" clId="{B4544CCD-1989-416B-B98C-98E1CCE745E0}" dt="2021-08-04T22:07:09.631" v="539" actId="1035"/>
          <ac:spMkLst>
            <pc:docMk/>
            <pc:sldMk cId="109857222" sldId="256"/>
            <ac:spMk id="24" creationId="{9170FB2E-8646-4267-B9D6-E5C65EB84D49}"/>
          </ac:spMkLst>
        </pc:spChg>
        <pc:spChg chg="mod">
          <ac:chgData name="Diane Webb" userId="d061399d-ee6d-44b3-80ed-2b8f0ae64a24" providerId="ADAL" clId="{B4544CCD-1989-416B-B98C-98E1CCE745E0}" dt="2021-08-04T22:06:53.964" v="528" actId="1035"/>
          <ac:spMkLst>
            <pc:docMk/>
            <pc:sldMk cId="109857222" sldId="256"/>
            <ac:spMk id="29" creationId="{0F7F770E-67D0-4DE7-9600-D13F3643FAE2}"/>
          </ac:spMkLst>
        </pc:spChg>
        <pc:spChg chg="del">
          <ac:chgData name="Diane Webb" userId="d061399d-ee6d-44b3-80ed-2b8f0ae64a24" providerId="ADAL" clId="{B4544CCD-1989-416B-B98C-98E1CCE745E0}" dt="2021-08-04T22:04:12.742" v="257" actId="478"/>
          <ac:spMkLst>
            <pc:docMk/>
            <pc:sldMk cId="109857222" sldId="256"/>
            <ac:spMk id="34" creationId="{0C9F77A6-92F1-4BF1-B1F0-ED710E23B7F1}"/>
          </ac:spMkLst>
        </pc:spChg>
        <pc:spChg chg="del mod">
          <ac:chgData name="Diane Webb" userId="d061399d-ee6d-44b3-80ed-2b8f0ae64a24" providerId="ADAL" clId="{B4544CCD-1989-416B-B98C-98E1CCE745E0}" dt="2021-08-04T22:07:17.543" v="540" actId="21"/>
          <ac:spMkLst>
            <pc:docMk/>
            <pc:sldMk cId="109857222" sldId="256"/>
            <ac:spMk id="38" creationId="{4F4AFAAB-076B-4D91-975D-422CD04B4E22}"/>
          </ac:spMkLst>
        </pc:spChg>
        <pc:graphicFrameChg chg="mod modGraphic">
          <ac:chgData name="Diane Webb" userId="d061399d-ee6d-44b3-80ed-2b8f0ae64a24" providerId="ADAL" clId="{B4544CCD-1989-416B-B98C-98E1CCE745E0}" dt="2021-08-04T22:10:30.630" v="569" actId="6549"/>
          <ac:graphicFrameMkLst>
            <pc:docMk/>
            <pc:sldMk cId="109857222" sldId="256"/>
            <ac:graphicFrameMk id="30" creationId="{E8966262-4651-430F-A1F0-C1B1AD4935C8}"/>
          </ac:graphicFrameMkLst>
        </pc:graphicFrameChg>
      </pc:sldChg>
      <pc:sldChg chg="addSp modSp mod addCm delCm modCm">
        <pc:chgData name="Diane Webb" userId="d061399d-ee6d-44b3-80ed-2b8f0ae64a24" providerId="ADAL" clId="{B4544CCD-1989-416B-B98C-98E1CCE745E0}" dt="2021-08-06T18:41:35.913" v="580" actId="1592"/>
        <pc:sldMkLst>
          <pc:docMk/>
          <pc:sldMk cId="15794036" sldId="257"/>
        </pc:sldMkLst>
        <pc:spChg chg="mod">
          <ac:chgData name="Diane Webb" userId="d061399d-ee6d-44b3-80ed-2b8f0ae64a24" providerId="ADAL" clId="{B4544CCD-1989-416B-B98C-98E1CCE745E0}" dt="2021-08-04T21:37:43.894" v="39" actId="1036"/>
          <ac:spMkLst>
            <pc:docMk/>
            <pc:sldMk cId="15794036" sldId="257"/>
            <ac:spMk id="7" creationId="{D1A9A426-C726-4A25-9F05-5D43E3052A51}"/>
          </ac:spMkLst>
        </pc:spChg>
        <pc:spChg chg="mod">
          <ac:chgData name="Diane Webb" userId="d061399d-ee6d-44b3-80ed-2b8f0ae64a24" providerId="ADAL" clId="{B4544CCD-1989-416B-B98C-98E1CCE745E0}" dt="2021-08-04T21:38:43.696" v="47" actId="20577"/>
          <ac:spMkLst>
            <pc:docMk/>
            <pc:sldMk cId="15794036" sldId="257"/>
            <ac:spMk id="14" creationId="{F6AFC30A-F546-4CE8-8490-89E89C0FFAAA}"/>
          </ac:spMkLst>
        </pc:spChg>
        <pc:spChg chg="add mod">
          <ac:chgData name="Diane Webb" userId="d061399d-ee6d-44b3-80ed-2b8f0ae64a24" providerId="ADAL" clId="{B4544CCD-1989-416B-B98C-98E1CCE745E0}" dt="2021-08-04T22:08:38.382" v="546" actId="20577"/>
          <ac:spMkLst>
            <pc:docMk/>
            <pc:sldMk cId="15794036" sldId="257"/>
            <ac:spMk id="22" creationId="{B54ECE70-4067-471E-AE73-1BD28388CFE0}"/>
          </ac:spMkLst>
        </pc:spChg>
      </pc:sldChg>
    </pc:docChg>
  </pc:docChgLst>
  <pc:docChgLst>
    <pc:chgData name="Lisa Cary" userId="344303b7-d470-4259-90c7-a66056dec358" providerId="ADAL" clId="{970102AA-0867-4A5C-94F9-67219687E6C5}"/>
    <pc:docChg chg="custSel modSld">
      <pc:chgData name="Lisa Cary" userId="344303b7-d470-4259-90c7-a66056dec358" providerId="ADAL" clId="{970102AA-0867-4A5C-94F9-67219687E6C5}" dt="2021-08-04T20:40:16.829" v="45"/>
      <pc:docMkLst>
        <pc:docMk/>
      </pc:docMkLst>
      <pc:sldChg chg="modSp mod">
        <pc:chgData name="Lisa Cary" userId="344303b7-d470-4259-90c7-a66056dec358" providerId="ADAL" clId="{970102AA-0867-4A5C-94F9-67219687E6C5}" dt="2021-08-04T20:21:05.502" v="38" actId="6549"/>
        <pc:sldMkLst>
          <pc:docMk/>
          <pc:sldMk cId="109857222" sldId="256"/>
        </pc:sldMkLst>
        <pc:spChg chg="mod">
          <ac:chgData name="Lisa Cary" userId="344303b7-d470-4259-90c7-a66056dec358" providerId="ADAL" clId="{970102AA-0867-4A5C-94F9-67219687E6C5}" dt="2021-08-04T20:16:53.981" v="7" actId="14100"/>
          <ac:spMkLst>
            <pc:docMk/>
            <pc:sldMk cId="109857222" sldId="256"/>
            <ac:spMk id="34" creationId="{0C9F77A6-92F1-4BF1-B1F0-ED710E23B7F1}"/>
          </ac:spMkLst>
        </pc:spChg>
        <pc:graphicFrameChg chg="modGraphic">
          <ac:chgData name="Lisa Cary" userId="344303b7-d470-4259-90c7-a66056dec358" providerId="ADAL" clId="{970102AA-0867-4A5C-94F9-67219687E6C5}" dt="2021-08-04T20:21:05.502" v="38" actId="6549"/>
          <ac:graphicFrameMkLst>
            <pc:docMk/>
            <pc:sldMk cId="109857222" sldId="256"/>
            <ac:graphicFrameMk id="30" creationId="{E8966262-4651-430F-A1F0-C1B1AD4935C8}"/>
          </ac:graphicFrameMkLst>
        </pc:graphicFrameChg>
      </pc:sldChg>
      <pc:sldChg chg="modSp mod addCm modCm">
        <pc:chgData name="Lisa Cary" userId="344303b7-d470-4259-90c7-a66056dec358" providerId="ADAL" clId="{970102AA-0867-4A5C-94F9-67219687E6C5}" dt="2021-08-04T20:40:16.829" v="45"/>
        <pc:sldMkLst>
          <pc:docMk/>
          <pc:sldMk cId="15794036" sldId="257"/>
        </pc:sldMkLst>
        <pc:spChg chg="mod">
          <ac:chgData name="Lisa Cary" userId="344303b7-d470-4259-90c7-a66056dec358" providerId="ADAL" clId="{970102AA-0867-4A5C-94F9-67219687E6C5}" dt="2021-08-04T20:22:50.432" v="39" actId="20577"/>
          <ac:spMkLst>
            <pc:docMk/>
            <pc:sldMk cId="15794036" sldId="257"/>
            <ac:spMk id="28" creationId="{32388741-E2D4-41FE-98E2-069E1D93A4D6}"/>
          </ac:spMkLst>
        </pc:spChg>
        <pc:spChg chg="mod">
          <ac:chgData name="Lisa Cary" userId="344303b7-d470-4259-90c7-a66056dec358" providerId="ADAL" clId="{970102AA-0867-4A5C-94F9-67219687E6C5}" dt="2021-08-04T20:23:37.622" v="42" actId="14100"/>
          <ac:spMkLst>
            <pc:docMk/>
            <pc:sldMk cId="15794036" sldId="257"/>
            <ac:spMk id="29" creationId="{EF463C51-6DF9-4414-8D56-16A82434199B}"/>
          </ac:spMkLst>
        </pc:spChg>
        <pc:spChg chg="mod">
          <ac:chgData name="Lisa Cary" userId="344303b7-d470-4259-90c7-a66056dec358" providerId="ADAL" clId="{970102AA-0867-4A5C-94F9-67219687E6C5}" dt="2021-08-04T20:22:57.848" v="41" actId="20577"/>
          <ac:spMkLst>
            <pc:docMk/>
            <pc:sldMk cId="15794036" sldId="257"/>
            <ac:spMk id="30" creationId="{32A1EF49-5863-4064-9D4A-079F5BB8262E}"/>
          </ac:spMkLst>
        </pc:spChg>
      </pc:sldChg>
    </pc:docChg>
  </pc:docChgLst>
  <pc:docChgLst>
    <pc:chgData name="Candra Johnson" userId="60645380-4b5f-45e7-a595-eeef65d4767b" providerId="ADAL" clId="{7763C0BF-9123-43F9-A5E1-618F5B3183F5}"/>
    <pc:docChg chg="undo custSel modSld">
      <pc:chgData name="Candra Johnson" userId="60645380-4b5f-45e7-a595-eeef65d4767b" providerId="ADAL" clId="{7763C0BF-9123-43F9-A5E1-618F5B3183F5}" dt="2021-08-06T02:23:55.148" v="172" actId="207"/>
      <pc:docMkLst>
        <pc:docMk/>
      </pc:docMkLst>
      <pc:sldChg chg="modSp mod addCm">
        <pc:chgData name="Candra Johnson" userId="60645380-4b5f-45e7-a595-eeef65d4767b" providerId="ADAL" clId="{7763C0BF-9123-43F9-A5E1-618F5B3183F5}" dt="2021-08-06T02:21:10.451" v="168" actId="113"/>
        <pc:sldMkLst>
          <pc:docMk/>
          <pc:sldMk cId="109857222" sldId="256"/>
        </pc:sldMkLst>
        <pc:spChg chg="mod">
          <ac:chgData name="Candra Johnson" userId="60645380-4b5f-45e7-a595-eeef65d4767b" providerId="ADAL" clId="{7763C0BF-9123-43F9-A5E1-618F5B3183F5}" dt="2021-08-04T22:52:18.496" v="3" actId="14100"/>
          <ac:spMkLst>
            <pc:docMk/>
            <pc:sldMk cId="109857222" sldId="256"/>
            <ac:spMk id="11" creationId="{2C0141BD-A6D1-4A7E-95EE-7815A6E00BC3}"/>
          </ac:spMkLst>
        </pc:spChg>
        <pc:spChg chg="mod">
          <ac:chgData name="Candra Johnson" userId="60645380-4b5f-45e7-a595-eeef65d4767b" providerId="ADAL" clId="{7763C0BF-9123-43F9-A5E1-618F5B3183F5}" dt="2021-08-06T02:13:40.806" v="160" actId="2711"/>
          <ac:spMkLst>
            <pc:docMk/>
            <pc:sldMk cId="109857222" sldId="256"/>
            <ac:spMk id="12" creationId="{02FC1784-9552-440A-9960-4D41E6B9652A}"/>
          </ac:spMkLst>
        </pc:spChg>
        <pc:spChg chg="mod">
          <ac:chgData name="Candra Johnson" userId="60645380-4b5f-45e7-a595-eeef65d4767b" providerId="ADAL" clId="{7763C0BF-9123-43F9-A5E1-618F5B3183F5}" dt="2021-08-06T02:13:43.713" v="161" actId="113"/>
          <ac:spMkLst>
            <pc:docMk/>
            <pc:sldMk cId="109857222" sldId="256"/>
            <ac:spMk id="24" creationId="{9170FB2E-8646-4267-B9D6-E5C65EB84D49}"/>
          </ac:spMkLst>
        </pc:spChg>
        <pc:spChg chg="mod">
          <ac:chgData name="Candra Johnson" userId="60645380-4b5f-45e7-a595-eeef65d4767b" providerId="ADAL" clId="{7763C0BF-9123-43F9-A5E1-618F5B3183F5}" dt="2021-08-06T02:13:43.713" v="161" actId="113"/>
          <ac:spMkLst>
            <pc:docMk/>
            <pc:sldMk cId="109857222" sldId="256"/>
            <ac:spMk id="29" creationId="{0F7F770E-67D0-4DE7-9600-D13F3643FAE2}"/>
          </ac:spMkLst>
        </pc:spChg>
        <pc:graphicFrameChg chg="mod modGraphic">
          <ac:chgData name="Candra Johnson" userId="60645380-4b5f-45e7-a595-eeef65d4767b" providerId="ADAL" clId="{7763C0BF-9123-43F9-A5E1-618F5B3183F5}" dt="2021-08-06T02:21:10.451" v="168" actId="113"/>
          <ac:graphicFrameMkLst>
            <pc:docMk/>
            <pc:sldMk cId="109857222" sldId="256"/>
            <ac:graphicFrameMk id="30" creationId="{E8966262-4651-430F-A1F0-C1B1AD4935C8}"/>
          </ac:graphicFrameMkLst>
        </pc:graphicFrameChg>
        <pc:picChg chg="mod">
          <ac:chgData name="Candra Johnson" userId="60645380-4b5f-45e7-a595-eeef65d4767b" providerId="ADAL" clId="{7763C0BF-9123-43F9-A5E1-618F5B3183F5}" dt="2021-08-04T22:52:14.032" v="2" actId="1076"/>
          <ac:picMkLst>
            <pc:docMk/>
            <pc:sldMk cId="109857222" sldId="256"/>
            <ac:picMk id="41" creationId="{02795E56-574F-449F-B7A8-6D41B462C04C}"/>
          </ac:picMkLst>
        </pc:picChg>
      </pc:sldChg>
      <pc:sldChg chg="addSp delSp modSp mod addCm modCm">
        <pc:chgData name="Candra Johnson" userId="60645380-4b5f-45e7-a595-eeef65d4767b" providerId="ADAL" clId="{7763C0BF-9123-43F9-A5E1-618F5B3183F5}" dt="2021-08-06T02:23:55.148" v="172" actId="207"/>
        <pc:sldMkLst>
          <pc:docMk/>
          <pc:sldMk cId="15794036" sldId="257"/>
        </pc:sldMkLst>
        <pc:spChg chg="mod">
          <ac:chgData name="Candra Johnson" userId="60645380-4b5f-45e7-a595-eeef65d4767b" providerId="ADAL" clId="{7763C0BF-9123-43F9-A5E1-618F5B3183F5}" dt="2021-08-04T22:52:58.406" v="5" actId="552"/>
          <ac:spMkLst>
            <pc:docMk/>
            <pc:sldMk cId="15794036" sldId="257"/>
            <ac:spMk id="6" creationId="{DF890DEA-C92D-4130-8908-21FB48BFFCA8}"/>
          </ac:spMkLst>
        </pc:spChg>
        <pc:spChg chg="mod">
          <ac:chgData name="Candra Johnson" userId="60645380-4b5f-45e7-a595-eeef65d4767b" providerId="ADAL" clId="{7763C0BF-9123-43F9-A5E1-618F5B3183F5}" dt="2021-08-06T02:13:48.117" v="162" actId="113"/>
          <ac:spMkLst>
            <pc:docMk/>
            <pc:sldMk cId="15794036" sldId="257"/>
            <ac:spMk id="7" creationId="{D1A9A426-C726-4A25-9F05-5D43E3052A51}"/>
          </ac:spMkLst>
        </pc:spChg>
        <pc:spChg chg="mod">
          <ac:chgData name="Candra Johnson" userId="60645380-4b5f-45e7-a595-eeef65d4767b" providerId="ADAL" clId="{7763C0BF-9123-43F9-A5E1-618F5B3183F5}" dt="2021-08-06T02:23:55.148" v="172" actId="207"/>
          <ac:spMkLst>
            <pc:docMk/>
            <pc:sldMk cId="15794036" sldId="257"/>
            <ac:spMk id="14" creationId="{F6AFC30A-F546-4CE8-8490-89E89C0FFAAA}"/>
          </ac:spMkLst>
        </pc:spChg>
        <pc:spChg chg="mod">
          <ac:chgData name="Candra Johnson" userId="60645380-4b5f-45e7-a595-eeef65d4767b" providerId="ADAL" clId="{7763C0BF-9123-43F9-A5E1-618F5B3183F5}" dt="2021-08-04T22:53:42.676" v="11" actId="1076"/>
          <ac:spMkLst>
            <pc:docMk/>
            <pc:sldMk cId="15794036" sldId="257"/>
            <ac:spMk id="17" creationId="{38110631-82B4-48D1-A801-E1B22F90C98D}"/>
          </ac:spMkLst>
        </pc:spChg>
        <pc:spChg chg="mod">
          <ac:chgData name="Candra Johnson" userId="60645380-4b5f-45e7-a595-eeef65d4767b" providerId="ADAL" clId="{7763C0BF-9123-43F9-A5E1-618F5B3183F5}" dt="2021-08-06T02:13:53.103" v="167" actId="114"/>
          <ac:spMkLst>
            <pc:docMk/>
            <pc:sldMk cId="15794036" sldId="257"/>
            <ac:spMk id="18" creationId="{19DE38BA-36AF-4DC5-A709-656B68F6EB90}"/>
          </ac:spMkLst>
        </pc:spChg>
        <pc:spChg chg="mod">
          <ac:chgData name="Candra Johnson" userId="60645380-4b5f-45e7-a595-eeef65d4767b" providerId="ADAL" clId="{7763C0BF-9123-43F9-A5E1-618F5B3183F5}" dt="2021-08-04T22:53:52.241" v="14" actId="1076"/>
          <ac:spMkLst>
            <pc:docMk/>
            <pc:sldMk cId="15794036" sldId="257"/>
            <ac:spMk id="19" creationId="{8E4EF11F-D50D-4041-8FD4-B4B0C60F0D9D}"/>
          </ac:spMkLst>
        </pc:spChg>
        <pc:spChg chg="mod">
          <ac:chgData name="Candra Johnson" userId="60645380-4b5f-45e7-a595-eeef65d4767b" providerId="ADAL" clId="{7763C0BF-9123-43F9-A5E1-618F5B3183F5}" dt="2021-08-06T02:23:34.418" v="171" actId="207"/>
          <ac:spMkLst>
            <pc:docMk/>
            <pc:sldMk cId="15794036" sldId="257"/>
            <ac:spMk id="21" creationId="{F5F08633-1D13-4ED1-9F3E-5F1BDAD7BB58}"/>
          </ac:spMkLst>
        </pc:spChg>
        <pc:spChg chg="mod">
          <ac:chgData name="Candra Johnson" userId="60645380-4b5f-45e7-a595-eeef65d4767b" providerId="ADAL" clId="{7763C0BF-9123-43F9-A5E1-618F5B3183F5}" dt="2021-08-04T23:14:46.541" v="120" actId="1076"/>
          <ac:spMkLst>
            <pc:docMk/>
            <pc:sldMk cId="15794036" sldId="257"/>
            <ac:spMk id="22" creationId="{B54ECE70-4067-471E-AE73-1BD28388CFE0}"/>
          </ac:spMkLst>
        </pc:spChg>
        <pc:spChg chg="add mod ord">
          <ac:chgData name="Candra Johnson" userId="60645380-4b5f-45e7-a595-eeef65d4767b" providerId="ADAL" clId="{7763C0BF-9123-43F9-A5E1-618F5B3183F5}" dt="2021-08-04T23:14:42.999" v="119" actId="1076"/>
          <ac:spMkLst>
            <pc:docMk/>
            <pc:sldMk cId="15794036" sldId="257"/>
            <ac:spMk id="23" creationId="{31DA13EC-8835-47FF-AFB2-98A8305EE8DD}"/>
          </ac:spMkLst>
        </pc:spChg>
        <pc:spChg chg="add mod">
          <ac:chgData name="Candra Johnson" userId="60645380-4b5f-45e7-a595-eeef65d4767b" providerId="ADAL" clId="{7763C0BF-9123-43F9-A5E1-618F5B3183F5}" dt="2021-08-05T17:07:09.925" v="159" actId="14100"/>
          <ac:spMkLst>
            <pc:docMk/>
            <pc:sldMk cId="15794036" sldId="257"/>
            <ac:spMk id="24" creationId="{E5F1BE41-CD2F-47EE-8D83-D87F11AA99F2}"/>
          </ac:spMkLst>
        </pc:spChg>
        <pc:spChg chg="add mod">
          <ac:chgData name="Candra Johnson" userId="60645380-4b5f-45e7-a595-eeef65d4767b" providerId="ADAL" clId="{7763C0BF-9123-43F9-A5E1-618F5B3183F5}" dt="2021-08-04T23:13:37.467" v="112" actId="207"/>
          <ac:spMkLst>
            <pc:docMk/>
            <pc:sldMk cId="15794036" sldId="257"/>
            <ac:spMk id="26" creationId="{EFB9DE6E-F014-492E-B91A-155A12AB3DD5}"/>
          </ac:spMkLst>
        </pc:spChg>
        <pc:spChg chg="add mod">
          <ac:chgData name="Candra Johnson" userId="60645380-4b5f-45e7-a595-eeef65d4767b" providerId="ADAL" clId="{7763C0BF-9123-43F9-A5E1-618F5B3183F5}" dt="2021-08-04T23:11:18.379" v="109" actId="1076"/>
          <ac:spMkLst>
            <pc:docMk/>
            <pc:sldMk cId="15794036" sldId="257"/>
            <ac:spMk id="27" creationId="{A5CBCEEF-7BB0-42C8-9DE3-982081C60C90}"/>
          </ac:spMkLst>
        </pc:spChg>
        <pc:spChg chg="mod">
          <ac:chgData name="Candra Johnson" userId="60645380-4b5f-45e7-a595-eeef65d4767b" providerId="ADAL" clId="{7763C0BF-9123-43F9-A5E1-618F5B3183F5}" dt="2021-08-05T17:06:36.320" v="152" actId="113"/>
          <ac:spMkLst>
            <pc:docMk/>
            <pc:sldMk cId="15794036" sldId="257"/>
            <ac:spMk id="28" creationId="{32388741-E2D4-41FE-98E2-069E1D93A4D6}"/>
          </ac:spMkLst>
        </pc:spChg>
        <pc:spChg chg="mod">
          <ac:chgData name="Candra Johnson" userId="60645380-4b5f-45e7-a595-eeef65d4767b" providerId="ADAL" clId="{7763C0BF-9123-43F9-A5E1-618F5B3183F5}" dt="2021-08-05T17:01:08.706" v="143" actId="113"/>
          <ac:spMkLst>
            <pc:docMk/>
            <pc:sldMk cId="15794036" sldId="257"/>
            <ac:spMk id="29" creationId="{EF463C51-6DF9-4414-8D56-16A82434199B}"/>
          </ac:spMkLst>
        </pc:spChg>
        <pc:spChg chg="mod">
          <ac:chgData name="Candra Johnson" userId="60645380-4b5f-45e7-a595-eeef65d4767b" providerId="ADAL" clId="{7763C0BF-9123-43F9-A5E1-618F5B3183F5}" dt="2021-08-05T17:06:56.237" v="155" actId="113"/>
          <ac:spMkLst>
            <pc:docMk/>
            <pc:sldMk cId="15794036" sldId="257"/>
            <ac:spMk id="30" creationId="{32A1EF49-5863-4064-9D4A-079F5BB8262E}"/>
          </ac:spMkLst>
        </pc:spChg>
        <pc:cxnChg chg="mod">
          <ac:chgData name="Candra Johnson" userId="60645380-4b5f-45e7-a595-eeef65d4767b" providerId="ADAL" clId="{7763C0BF-9123-43F9-A5E1-618F5B3183F5}" dt="2021-08-04T23:08:05.677" v="95" actId="1035"/>
          <ac:cxnSpMkLst>
            <pc:docMk/>
            <pc:sldMk cId="15794036" sldId="257"/>
            <ac:cxnSpMk id="20" creationId="{2C8B8161-161E-463F-8EBF-21C525AC557C}"/>
          </ac:cxnSpMkLst>
        </pc:cxnChg>
        <pc:cxnChg chg="add del mod">
          <ac:chgData name="Candra Johnson" userId="60645380-4b5f-45e7-a595-eeef65d4767b" providerId="ADAL" clId="{7763C0BF-9123-43F9-A5E1-618F5B3183F5}" dt="2021-08-04T23:14:29.187" v="117" actId="478"/>
          <ac:cxnSpMkLst>
            <pc:docMk/>
            <pc:sldMk cId="15794036" sldId="257"/>
            <ac:cxnSpMk id="25" creationId="{4BAEF137-5CCC-4ED1-B3B1-BC4CB3BFC6FB}"/>
          </ac:cxnSpMkLst>
        </pc:cxnChg>
      </pc:sldChg>
    </pc:docChg>
  </pc:docChgLst>
  <pc:docChgLst>
    <pc:chgData name="Diane Webb" userId="d061399d-ee6d-44b3-80ed-2b8f0ae64a24" providerId="ADAL" clId="{95199B9D-0BAB-46AB-B419-0C728771D4F3}"/>
    <pc:docChg chg="modSld modMainMaster">
      <pc:chgData name="Diane Webb" userId="d061399d-ee6d-44b3-80ed-2b8f0ae64a24" providerId="ADAL" clId="{95199B9D-0BAB-46AB-B419-0C728771D4F3}" dt="2021-08-26T15:29:41.566" v="26" actId="20577"/>
      <pc:docMkLst>
        <pc:docMk/>
      </pc:docMkLst>
      <pc:sldChg chg="modSp mod">
        <pc:chgData name="Diane Webb" userId="d061399d-ee6d-44b3-80ed-2b8f0ae64a24" providerId="ADAL" clId="{95199B9D-0BAB-46AB-B419-0C728771D4F3}" dt="2021-08-19T21:47:29.285" v="1" actId="20577"/>
        <pc:sldMkLst>
          <pc:docMk/>
          <pc:sldMk cId="15794036" sldId="257"/>
        </pc:sldMkLst>
        <pc:spChg chg="mod">
          <ac:chgData name="Diane Webb" userId="d061399d-ee6d-44b3-80ed-2b8f0ae64a24" providerId="ADAL" clId="{95199B9D-0BAB-46AB-B419-0C728771D4F3}" dt="2021-08-19T21:47:29.285" v="1" actId="20577"/>
          <ac:spMkLst>
            <pc:docMk/>
            <pc:sldMk cId="15794036" sldId="257"/>
            <ac:spMk id="14" creationId="{F6AFC30A-F546-4CE8-8490-89E89C0FFAAA}"/>
          </ac:spMkLst>
        </pc:spChg>
      </pc:sldChg>
      <pc:sldMasterChg chg="modSldLayout">
        <pc:chgData name="Diane Webb" userId="d061399d-ee6d-44b3-80ed-2b8f0ae64a24" providerId="ADAL" clId="{95199B9D-0BAB-46AB-B419-0C728771D4F3}" dt="2021-08-26T15:29:41.566" v="26" actId="20577"/>
        <pc:sldMasterMkLst>
          <pc:docMk/>
          <pc:sldMasterMk cId="2850199313" sldId="2147483696"/>
        </pc:sldMasterMkLst>
        <pc:sldLayoutChg chg="modSp mod">
          <pc:chgData name="Diane Webb" userId="d061399d-ee6d-44b3-80ed-2b8f0ae64a24" providerId="ADAL" clId="{95199B9D-0BAB-46AB-B419-0C728771D4F3}" dt="2021-08-26T15:29:41.566" v="26" actId="20577"/>
          <pc:sldLayoutMkLst>
            <pc:docMk/>
            <pc:sldMasterMk cId="2850199313" sldId="2147483696"/>
            <pc:sldLayoutMk cId="290519552" sldId="2147483699"/>
          </pc:sldLayoutMkLst>
          <pc:spChg chg="mod">
            <ac:chgData name="Diane Webb" userId="d061399d-ee6d-44b3-80ed-2b8f0ae64a24" providerId="ADAL" clId="{95199B9D-0BAB-46AB-B419-0C728771D4F3}" dt="2021-08-26T15:29:41.566" v="26" actId="20577"/>
            <ac:spMkLst>
              <pc:docMk/>
              <pc:sldMasterMk cId="2850199313" sldId="2147483696"/>
              <pc:sldLayoutMk cId="290519552" sldId="2147483699"/>
              <ac:spMk id="18" creationId="{B1A217B7-D608-4FE7-B4F9-153872347B22}"/>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findlocalhelp.covermissouri.org/" TargetMode="External"/><Relationship Id="rId2" Type="http://schemas.openxmlformats.org/officeDocument/2006/relationships/hyperlink" Target="https://dss.mo.gov/mhd/participants/mc/managed-care-health-plan-options.ht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B3D3B9-A3FC-431A-BFAE-F44653BB44A8}"/>
              </a:ext>
            </a:extLst>
          </p:cNvPr>
          <p:cNvSpPr/>
          <p:nvPr userDrawn="1"/>
        </p:nvSpPr>
        <p:spPr>
          <a:xfrm>
            <a:off x="0" y="-66261"/>
            <a:ext cx="7772400" cy="277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97ABACA6-967B-4321-9805-E25CE39E545F}"/>
              </a:ext>
            </a:extLst>
          </p:cNvPr>
          <p:cNvCxnSpPr/>
          <p:nvPr userDrawn="1"/>
        </p:nvCxnSpPr>
        <p:spPr>
          <a:xfrm>
            <a:off x="3054114" y="9443720"/>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1">
            <a:extLst>
              <a:ext uri="{FF2B5EF4-FFF2-40B4-BE49-F238E27FC236}">
                <a16:creationId xmlns:a16="http://schemas.microsoft.com/office/drawing/2014/main" id="{9C9D4265-D56F-41DD-A247-BD96307FF9C0}"/>
              </a:ext>
            </a:extLst>
          </p:cNvPr>
          <p:cNvSpPr txBox="1">
            <a:spLocks/>
          </p:cNvSpPr>
          <p:nvPr userDrawn="1"/>
        </p:nvSpPr>
        <p:spPr>
          <a:xfrm>
            <a:off x="453277" y="2030783"/>
            <a:ext cx="6522192" cy="46492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latin typeface="+mj-lt"/>
                <a:cs typeface="Calibri" panose="020F0502020204030204" pitchFamily="34" charset="0"/>
              </a:rPr>
              <a:t>MO HealthNet (Missouri’s Medicaid program) has 3 different Managed Care health plans to choose from.</a:t>
            </a:r>
            <a:r>
              <a:rPr lang="en-US" sz="1200" dirty="0"/>
              <a:t> All 3 health plans must provide the same benefits and health services. </a:t>
            </a:r>
            <a:r>
              <a:rPr lang="en-US" sz="1200" b="1" dirty="0"/>
              <a:t>The biggest difference between the 3 plans is which health care providers they work with.</a:t>
            </a:r>
            <a:r>
              <a:rPr lang="en-US" sz="1200" dirty="0">
                <a:latin typeface="+mj-lt"/>
                <a:cs typeface="Calibri" panose="020F0502020204030204" pitchFamily="34" charset="0"/>
              </a:rPr>
              <a:t> </a:t>
            </a:r>
          </a:p>
          <a:p>
            <a:pPr>
              <a:lnSpc>
                <a:spcPct val="100000"/>
              </a:lnSpc>
            </a:pPr>
            <a:r>
              <a:rPr lang="en-US" sz="1200" dirty="0">
                <a:latin typeface="+mj-lt"/>
                <a:cs typeface="Calibri" panose="020F0502020204030204" pitchFamily="34" charset="0"/>
              </a:rPr>
              <a:t>When you’re approved for MO HealthNet, you are automatically assigned to one of the health plans, but you can switch. Use this guide to help decide which health plan is right for you.</a:t>
            </a:r>
          </a:p>
        </p:txBody>
      </p:sp>
      <p:sp>
        <p:nvSpPr>
          <p:cNvPr id="7" name="TextBox 6">
            <a:extLst>
              <a:ext uri="{FF2B5EF4-FFF2-40B4-BE49-F238E27FC236}">
                <a16:creationId xmlns:a16="http://schemas.microsoft.com/office/drawing/2014/main" id="{7175FD84-9826-4DC2-92E7-9F2C6807ED7D}"/>
              </a:ext>
            </a:extLst>
          </p:cNvPr>
          <p:cNvSpPr txBox="1"/>
          <p:nvPr userDrawn="1"/>
        </p:nvSpPr>
        <p:spPr>
          <a:xfrm>
            <a:off x="453277" y="622852"/>
            <a:ext cx="4648473" cy="1384995"/>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Which </a:t>
            </a:r>
            <a:r>
              <a:rPr lang="en-US" sz="2800" dirty="0">
                <a:solidFill>
                  <a:srgbClr val="E85270"/>
                </a:solidFill>
                <a:latin typeface="Roboto Medium" panose="02000000000000000000" pitchFamily="2" charset="0"/>
                <a:ea typeface="Roboto Medium" panose="02000000000000000000" pitchFamily="2" charset="0"/>
                <a:cs typeface="Roboto Bold" panose="02000000000000000000" pitchFamily="2" charset="0"/>
              </a:rPr>
              <a:t>MO HealthNet Managed Care health plan</a:t>
            </a:r>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 is right for me?</a:t>
            </a:r>
          </a:p>
        </p:txBody>
      </p:sp>
      <p:sp>
        <p:nvSpPr>
          <p:cNvPr id="8" name="Text Placeholder 31">
            <a:extLst>
              <a:ext uri="{FF2B5EF4-FFF2-40B4-BE49-F238E27FC236}">
                <a16:creationId xmlns:a16="http://schemas.microsoft.com/office/drawing/2014/main" id="{7574D3D7-9474-4A23-AA88-74F0228FAAB8}"/>
              </a:ext>
            </a:extLst>
          </p:cNvPr>
          <p:cNvSpPr txBox="1">
            <a:spLocks/>
          </p:cNvSpPr>
          <p:nvPr userDrawn="1"/>
        </p:nvSpPr>
        <p:spPr>
          <a:xfrm>
            <a:off x="484836" y="3599399"/>
            <a:ext cx="6261406" cy="64633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When choosing a Managed Care health plan, consider the health care providers, such as doctors, clinics, and hospitals they work with. You will need to choose a primary care provider (PCP) – a doctor, nurse practitioner, clinic, or hospital that you will go to for most of your health care. They must be with the same health plan you’re in.</a:t>
            </a:r>
          </a:p>
        </p:txBody>
      </p:sp>
      <p:sp>
        <p:nvSpPr>
          <p:cNvPr id="9" name="TextBox 8">
            <a:extLst>
              <a:ext uri="{FF2B5EF4-FFF2-40B4-BE49-F238E27FC236}">
                <a16:creationId xmlns:a16="http://schemas.microsoft.com/office/drawing/2014/main" id="{9162B176-4E80-4E3B-B674-F0ED825C4082}"/>
              </a:ext>
            </a:extLst>
          </p:cNvPr>
          <p:cNvSpPr txBox="1"/>
          <p:nvPr userDrawn="1"/>
        </p:nvSpPr>
        <p:spPr>
          <a:xfrm>
            <a:off x="453277" y="3298598"/>
            <a:ext cx="6292964" cy="369332"/>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Roboto" panose="02000000000000000000" pitchFamily="2" charset="0"/>
              </a:rPr>
              <a:t>What is the main thing to consider when choosing a plan?</a:t>
            </a:r>
          </a:p>
        </p:txBody>
      </p:sp>
      <p:sp>
        <p:nvSpPr>
          <p:cNvPr id="10" name="TextBox 9">
            <a:extLst>
              <a:ext uri="{FF2B5EF4-FFF2-40B4-BE49-F238E27FC236}">
                <a16:creationId xmlns:a16="http://schemas.microsoft.com/office/drawing/2014/main" id="{62E98671-069C-4333-A52D-75E3F30AC2B1}"/>
              </a:ext>
            </a:extLst>
          </p:cNvPr>
          <p:cNvSpPr txBox="1"/>
          <p:nvPr userDrawn="1"/>
        </p:nvSpPr>
        <p:spPr>
          <a:xfrm>
            <a:off x="453277" y="4513464"/>
            <a:ext cx="6292964" cy="646331"/>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Roboto" panose="02000000000000000000" pitchFamily="2" charset="0"/>
              </a:rPr>
              <a:t>How can I choose a plan based on which health care providers they work with?</a:t>
            </a:r>
          </a:p>
        </p:txBody>
      </p:sp>
      <p:graphicFrame>
        <p:nvGraphicFramePr>
          <p:cNvPr id="11" name="Table 9">
            <a:extLst>
              <a:ext uri="{FF2B5EF4-FFF2-40B4-BE49-F238E27FC236}">
                <a16:creationId xmlns:a16="http://schemas.microsoft.com/office/drawing/2014/main" id="{0E9CDEC1-B4B5-481E-8FF9-13997EA9DA42}"/>
              </a:ext>
            </a:extLst>
          </p:cNvPr>
          <p:cNvGraphicFramePr>
            <a:graphicFrameLocks noGrp="1"/>
          </p:cNvGraphicFramePr>
          <p:nvPr userDrawn="1">
            <p:extLst>
              <p:ext uri="{D42A27DB-BD31-4B8C-83A1-F6EECF244321}">
                <p14:modId xmlns:p14="http://schemas.microsoft.com/office/powerpoint/2010/main" val="3861893894"/>
              </p:ext>
            </p:extLst>
          </p:nvPr>
        </p:nvGraphicFramePr>
        <p:xfrm>
          <a:off x="453277" y="5450972"/>
          <a:ext cx="6999418" cy="3604260"/>
        </p:xfrm>
        <a:graphic>
          <a:graphicData uri="http://schemas.openxmlformats.org/drawingml/2006/table">
            <a:tbl>
              <a:tblPr firstRow="1" bandRow="1">
                <a:tableStyleId>{9DCAF9ED-07DC-4A11-8D7F-57B35C25682E}</a:tableStyleId>
              </a:tblPr>
              <a:tblGrid>
                <a:gridCol w="3006086">
                  <a:extLst>
                    <a:ext uri="{9D8B030D-6E8A-4147-A177-3AD203B41FA5}">
                      <a16:colId xmlns:a16="http://schemas.microsoft.com/office/drawing/2014/main" val="1893491116"/>
                    </a:ext>
                  </a:extLst>
                </a:gridCol>
                <a:gridCol w="3993332">
                  <a:extLst>
                    <a:ext uri="{9D8B030D-6E8A-4147-A177-3AD203B41FA5}">
                      <a16:colId xmlns:a16="http://schemas.microsoft.com/office/drawing/2014/main" val="4115214013"/>
                    </a:ext>
                  </a:extLst>
                </a:gridCol>
              </a:tblGrid>
              <a:tr h="255271">
                <a:tc>
                  <a:txBody>
                    <a:bodyPr/>
                    <a:lstStyle/>
                    <a:p>
                      <a:pPr marL="60325" indent="0"/>
                      <a:r>
                        <a:rPr lang="en-US" sz="1400" b="0">
                          <a:solidFill>
                            <a:schemeClr val="tx1"/>
                          </a:solidFill>
                          <a:latin typeface="Roboto Medium" panose="02000000000000000000" pitchFamily="2" charset="0"/>
                          <a:ea typeface="Roboto Medium" panose="02000000000000000000" pitchFamily="2" charset="0"/>
                          <a:cs typeface="Roboto" panose="02000000000000000000" pitchFamily="2" charset="0"/>
                        </a:rPr>
                        <a:t>If this is your situation…</a:t>
                      </a:r>
                      <a:endParaRPr lang="en-US" sz="1400" b="0" dirty="0">
                        <a:solidFill>
                          <a:schemeClr val="tx1"/>
                        </a:solidFill>
                        <a:latin typeface="Roboto Medium" panose="02000000000000000000" pitchFamily="2" charset="0"/>
                        <a:ea typeface="Roboto Medium" panose="02000000000000000000" pitchFamily="2" charset="0"/>
                        <a:cs typeface="Roboto" panose="02000000000000000000" pitchFamily="2" charset="0"/>
                      </a:endParaRPr>
                    </a:p>
                  </a:txBody>
                  <a:tcP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solidFill>
                  </a:tcPr>
                </a:tc>
                <a:tc>
                  <a:txBody>
                    <a:bodyPr/>
                    <a:lstStyle/>
                    <a:p>
                      <a:pPr marL="91440"/>
                      <a:r>
                        <a:rPr lang="en-US" sz="1400" b="0">
                          <a:solidFill>
                            <a:schemeClr val="tx1"/>
                          </a:solidFill>
                          <a:latin typeface="Roboto Medium" panose="02000000000000000000" pitchFamily="2" charset="0"/>
                          <a:ea typeface="Roboto Medium" panose="02000000000000000000" pitchFamily="2" charset="0"/>
                          <a:cs typeface="Roboto" panose="02000000000000000000" pitchFamily="2" charset="0"/>
                        </a:rPr>
                        <a:t>… take this action</a:t>
                      </a:r>
                      <a:endParaRPr lang="en-US" sz="1400" b="0" dirty="0">
                        <a:solidFill>
                          <a:schemeClr val="tx1"/>
                        </a:solidFill>
                        <a:latin typeface="Roboto Medium" panose="02000000000000000000" pitchFamily="2" charset="0"/>
                        <a:ea typeface="Roboto Medium" panose="02000000000000000000" pitchFamily="2" charset="0"/>
                        <a:cs typeface="Roboto" panose="02000000000000000000" pitchFamily="2" charset="0"/>
                      </a:endParaRPr>
                    </a:p>
                  </a:txBody>
                  <a:tcP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337621648"/>
                  </a:ext>
                </a:extLst>
              </a:tr>
              <a:tr h="1439447">
                <a:tc>
                  <a:txBody>
                    <a:bodyPr/>
                    <a:lstStyle/>
                    <a:p>
                      <a:pPr marL="60325" indent="0" algn="l">
                        <a:spcBef>
                          <a:spcPts val="600"/>
                        </a:spcBef>
                        <a:spcAft>
                          <a:spcPts val="600"/>
                        </a:spcAft>
                        <a:tabLst>
                          <a:tab pos="114300" algn="l"/>
                        </a:tabLst>
                      </a:pPr>
                      <a:r>
                        <a:rPr lang="en-US" sz="1200" dirty="0"/>
                        <a:t>You already go to a health provider you like, but you don’t know if they work with one or more of the MO HealthNet Managed Care health plans.</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91440" algn="l">
                        <a:spcBef>
                          <a:spcPts val="0"/>
                        </a:spcBef>
                        <a:spcAft>
                          <a:spcPts val="300"/>
                        </a:spcAft>
                      </a:pPr>
                      <a:r>
                        <a:rPr lang="en-US" sz="1200"/>
                        <a:t>To ask if your health provider is with one or more MO HealthNet Managed Care health plans, either: </a:t>
                      </a:r>
                    </a:p>
                    <a:p>
                      <a:pPr marL="262890" indent="-171450" algn="l">
                        <a:spcBef>
                          <a:spcPts val="0"/>
                        </a:spcBef>
                        <a:spcAft>
                          <a:spcPts val="300"/>
                        </a:spcAft>
                        <a:buFont typeface="Arial" panose="020B0604020202020204" pitchFamily="34" charset="0"/>
                        <a:buChar char="•"/>
                      </a:pPr>
                      <a:r>
                        <a:rPr lang="en-US" sz="1200"/>
                        <a:t>Call your health provider and ask</a:t>
                      </a:r>
                    </a:p>
                    <a:p>
                      <a:pPr marL="262890" indent="-171450" algn="l">
                        <a:spcBef>
                          <a:spcPts val="0"/>
                        </a:spcBef>
                        <a:spcAft>
                          <a:spcPts val="300"/>
                        </a:spcAft>
                        <a:buFont typeface="Arial" panose="020B0604020202020204" pitchFamily="34" charset="0"/>
                        <a:buChar char="•"/>
                      </a:pPr>
                      <a:r>
                        <a:rPr lang="en-US" sz="1200"/>
                        <a:t>Call the MO HealthNet Managed Care Enrollment Helpline at </a:t>
                      </a:r>
                      <a:r>
                        <a:rPr lang="en-US" sz="1200" b="1"/>
                        <a:t>1-800-348-6627</a:t>
                      </a:r>
                    </a:p>
                    <a:p>
                      <a:pPr marL="91440" algn="l">
                        <a:spcBef>
                          <a:spcPts val="600"/>
                        </a:spcBef>
                        <a:spcAft>
                          <a:spcPts val="600"/>
                        </a:spcAft>
                      </a:pPr>
                      <a:r>
                        <a:rPr lang="en-US" sz="1200"/>
                        <a:t>You can ask about all the providers you’d like to keep seeing, including specialty doctors.</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513132006"/>
                  </a:ext>
                </a:extLst>
              </a:tr>
              <a:tr h="638178">
                <a:tc>
                  <a:txBody>
                    <a:bodyPr/>
                    <a:lstStyle/>
                    <a:p>
                      <a:pPr marL="60325" indent="0" algn="l">
                        <a:spcBef>
                          <a:spcPts val="600"/>
                        </a:spcBef>
                        <a:spcAft>
                          <a:spcPts val="600"/>
                        </a:spcAft>
                        <a:tabLst>
                          <a:tab pos="114300" algn="l"/>
                        </a:tabLst>
                      </a:pPr>
                      <a:r>
                        <a:rPr lang="en-US" sz="1200" dirty="0"/>
                        <a:t>You already have a health provider you like, but you found out they don’t work with any MO HealthNet Managed Care health plans.</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91440" algn="l">
                        <a:spcBef>
                          <a:spcPts val="0"/>
                        </a:spcBef>
                        <a:spcAft>
                          <a:spcPts val="300"/>
                        </a:spcAft>
                      </a:pPr>
                      <a:r>
                        <a:rPr lang="en-US" sz="1200" dirty="0"/>
                        <a:t>Ask the health provider to consider signing on with the Managed Care health plan you’re interested in.</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901156381"/>
                  </a:ext>
                </a:extLst>
              </a:tr>
              <a:tr h="549436">
                <a:tc>
                  <a:txBody>
                    <a:bodyPr/>
                    <a:lstStyle/>
                    <a:p>
                      <a:pPr marL="60325" indent="0" algn="l">
                        <a:spcBef>
                          <a:spcPts val="600"/>
                        </a:spcBef>
                        <a:spcAft>
                          <a:spcPts val="600"/>
                        </a:spcAft>
                        <a:tabLst>
                          <a:tab pos="114300" algn="l"/>
                        </a:tabLst>
                      </a:pPr>
                      <a:r>
                        <a:rPr lang="en-US" sz="1200" dirty="0"/>
                        <a:t>You don’t have a health provider yet.</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91440" algn="l">
                        <a:spcBef>
                          <a:spcPts val="0"/>
                        </a:spcBef>
                        <a:spcAft>
                          <a:spcPts val="300"/>
                        </a:spcAft>
                      </a:pPr>
                      <a:r>
                        <a:rPr lang="en-US" sz="1200" dirty="0"/>
                        <a:t>Call one or more health plans to ask for names and contact info of their Managed Care health providers near you.</a:t>
                      </a:r>
                      <a:endParaRPr lang="en-US" sz="1200" dirty="0">
                        <a:latin typeface="Montserrat" panose="00000500000000000000" pitchFamily="50" charset="0"/>
                      </a:endParaRPr>
                    </a:p>
                  </a:txBody>
                  <a:tcPr marT="91440" marB="9144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398147339"/>
                  </a:ext>
                </a:extLst>
              </a:tr>
            </a:tbl>
          </a:graphicData>
        </a:graphic>
      </p:graphicFrame>
      <p:sp>
        <p:nvSpPr>
          <p:cNvPr id="13" name="Oval 12">
            <a:extLst>
              <a:ext uri="{FF2B5EF4-FFF2-40B4-BE49-F238E27FC236}">
                <a16:creationId xmlns:a16="http://schemas.microsoft.com/office/drawing/2014/main" id="{7DF369DB-8BD3-4132-8BAC-8E4DA5007F03}"/>
              </a:ext>
            </a:extLst>
          </p:cNvPr>
          <p:cNvSpPr/>
          <p:nvPr userDrawn="1"/>
        </p:nvSpPr>
        <p:spPr>
          <a:xfrm>
            <a:off x="6975469" y="4319485"/>
            <a:ext cx="883010" cy="883010"/>
          </a:xfrm>
          <a:prstGeom prst="ellipse">
            <a:avLst/>
          </a:prstGeom>
          <a:solidFill>
            <a:schemeClr val="accent2">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A004BBD-973F-4BD6-A85F-FA8BF3870D8F}"/>
              </a:ext>
            </a:extLst>
          </p:cNvPr>
          <p:cNvSpPr/>
          <p:nvPr userDrawn="1"/>
        </p:nvSpPr>
        <p:spPr>
          <a:xfrm>
            <a:off x="0" y="205333"/>
            <a:ext cx="7772400" cy="5332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138B457-B72E-457B-BE5E-6D22C3C7488C}"/>
              </a:ext>
            </a:extLst>
          </p:cNvPr>
          <p:cNvSpPr/>
          <p:nvPr userDrawn="1"/>
        </p:nvSpPr>
        <p:spPr>
          <a:xfrm>
            <a:off x="7269286" y="4004178"/>
            <a:ext cx="558391" cy="558391"/>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icon&#10;&#10;Description automatically generated">
            <a:extLst>
              <a:ext uri="{FF2B5EF4-FFF2-40B4-BE49-F238E27FC236}">
                <a16:creationId xmlns:a16="http://schemas.microsoft.com/office/drawing/2014/main" id="{A1F8B09F-4993-4092-8DA0-A743AF22BF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1750" y="297544"/>
            <a:ext cx="1873719" cy="1873719"/>
          </a:xfrm>
          <a:prstGeom prst="rect">
            <a:avLst/>
          </a:prstGeom>
        </p:spPr>
      </p:pic>
      <p:sp>
        <p:nvSpPr>
          <p:cNvPr id="17" name="Text Placeholder 31">
            <a:extLst>
              <a:ext uri="{FF2B5EF4-FFF2-40B4-BE49-F238E27FC236}">
                <a16:creationId xmlns:a16="http://schemas.microsoft.com/office/drawing/2014/main" id="{2ECBBAC9-6953-403D-A983-50103C5CD2C8}"/>
              </a:ext>
            </a:extLst>
          </p:cNvPr>
          <p:cNvSpPr txBox="1">
            <a:spLocks/>
          </p:cNvSpPr>
          <p:nvPr userDrawn="1"/>
        </p:nvSpPr>
        <p:spPr>
          <a:xfrm>
            <a:off x="453277" y="5100446"/>
            <a:ext cx="6261406" cy="40838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Use the table below to learn the action to take based on your situation.</a:t>
            </a:r>
          </a:p>
        </p:txBody>
      </p:sp>
      <p:sp>
        <p:nvSpPr>
          <p:cNvPr id="18" name="Picture Placeholder 25">
            <a:extLst>
              <a:ext uri="{FF2B5EF4-FFF2-40B4-BE49-F238E27FC236}">
                <a16:creationId xmlns:a16="http://schemas.microsoft.com/office/drawing/2014/main" id="{B1A217B7-D608-4FE7-B4F9-153872347B22}"/>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September 2021</a:t>
            </a:r>
          </a:p>
        </p:txBody>
      </p:sp>
      <p:sp>
        <p:nvSpPr>
          <p:cNvPr id="19" name="Picture Placeholder 18">
            <a:extLst>
              <a:ext uri="{FF2B5EF4-FFF2-40B4-BE49-F238E27FC236}">
                <a16:creationId xmlns:a16="http://schemas.microsoft.com/office/drawing/2014/main" id="{63F8025E-520A-4101-8D23-5ACB598CD9BB}"/>
              </a:ext>
            </a:extLst>
          </p:cNvPr>
          <p:cNvSpPr>
            <a:spLocks noGrp="1"/>
          </p:cNvSpPr>
          <p:nvPr>
            <p:ph type="pic" sz="quarter" idx="10" hasCustomPrompt="1"/>
          </p:nvPr>
        </p:nvSpPr>
        <p:spPr>
          <a:xfrm>
            <a:off x="3445715" y="9346409"/>
            <a:ext cx="1714500" cy="447675"/>
          </a:xfrm>
          <a:prstGeom prst="rect">
            <a:avLst/>
          </a:prstGeom>
        </p:spPr>
        <p:txBody>
          <a:bodyPr anchor="ctr"/>
          <a:lstStyle>
            <a:lvl1pPr marL="0" indent="0" algn="ctr">
              <a:buNone/>
              <a:defRPr sz="1100"/>
            </a:lvl1pPr>
          </a:lstStyle>
          <a:p>
            <a:r>
              <a:rPr lang="en-US" dirty="0"/>
              <a:t>[Insert logo here]</a:t>
            </a:r>
          </a:p>
        </p:txBody>
      </p:sp>
      <p:sp>
        <p:nvSpPr>
          <p:cNvPr id="20" name="Picture Placeholder 18">
            <a:extLst>
              <a:ext uri="{FF2B5EF4-FFF2-40B4-BE49-F238E27FC236}">
                <a16:creationId xmlns:a16="http://schemas.microsoft.com/office/drawing/2014/main" id="{C132BF07-0FA6-48CB-B88C-69F859D88D8D}"/>
              </a:ext>
            </a:extLst>
          </p:cNvPr>
          <p:cNvSpPr>
            <a:spLocks noGrp="1"/>
          </p:cNvSpPr>
          <p:nvPr>
            <p:ph type="pic" sz="quarter" idx="11" hasCustomPrompt="1"/>
          </p:nvPr>
        </p:nvSpPr>
        <p:spPr>
          <a:xfrm>
            <a:off x="5549294" y="9346408"/>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29051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1C893C-C6C0-477B-9755-2884DC9DAB7F}"/>
              </a:ext>
            </a:extLst>
          </p:cNvPr>
          <p:cNvSpPr/>
          <p:nvPr userDrawn="1"/>
        </p:nvSpPr>
        <p:spPr>
          <a:xfrm>
            <a:off x="4894491" y="3506477"/>
            <a:ext cx="2946400" cy="265269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3" name="Rectangle 2">
            <a:extLst>
              <a:ext uri="{FF2B5EF4-FFF2-40B4-BE49-F238E27FC236}">
                <a16:creationId xmlns:a16="http://schemas.microsoft.com/office/drawing/2014/main" id="{C3C49687-8F01-465C-AE15-0917450A5757}"/>
              </a:ext>
            </a:extLst>
          </p:cNvPr>
          <p:cNvSpPr/>
          <p:nvPr userDrawn="1"/>
        </p:nvSpPr>
        <p:spPr>
          <a:xfrm>
            <a:off x="0" y="7323480"/>
            <a:ext cx="7772400" cy="1847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7" name="Text Placeholder 31">
            <a:extLst>
              <a:ext uri="{FF2B5EF4-FFF2-40B4-BE49-F238E27FC236}">
                <a16:creationId xmlns:a16="http://schemas.microsoft.com/office/drawing/2014/main" id="{C70495AB-9BEE-4D5A-80E9-2D5ABE2F7229}"/>
              </a:ext>
            </a:extLst>
          </p:cNvPr>
          <p:cNvSpPr txBox="1">
            <a:spLocks/>
          </p:cNvSpPr>
          <p:nvPr userDrawn="1"/>
        </p:nvSpPr>
        <p:spPr>
          <a:xfrm>
            <a:off x="467363" y="991685"/>
            <a:ext cx="5246348" cy="45210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If more than one of the health plans work with the health provider you want, you may want to choose your health plan based on these other factors:</a:t>
            </a:r>
          </a:p>
        </p:txBody>
      </p:sp>
      <p:sp>
        <p:nvSpPr>
          <p:cNvPr id="8" name="TextBox 7">
            <a:extLst>
              <a:ext uri="{FF2B5EF4-FFF2-40B4-BE49-F238E27FC236}">
                <a16:creationId xmlns:a16="http://schemas.microsoft.com/office/drawing/2014/main" id="{431090AE-7C09-4839-B8E0-14C3E817C8CF}"/>
              </a:ext>
            </a:extLst>
          </p:cNvPr>
          <p:cNvSpPr txBox="1"/>
          <p:nvPr userDrawn="1"/>
        </p:nvSpPr>
        <p:spPr>
          <a:xfrm>
            <a:off x="467363" y="681499"/>
            <a:ext cx="6949624" cy="369332"/>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rPr>
              <a:t>Other things to consider when choosing a health plan</a:t>
            </a:r>
          </a:p>
        </p:txBody>
      </p:sp>
      <p:sp>
        <p:nvSpPr>
          <p:cNvPr id="9" name="Text Placeholder 31">
            <a:extLst>
              <a:ext uri="{FF2B5EF4-FFF2-40B4-BE49-F238E27FC236}">
                <a16:creationId xmlns:a16="http://schemas.microsoft.com/office/drawing/2014/main" id="{3BB13A02-F96A-48E0-8110-532B666FE1EC}"/>
              </a:ext>
            </a:extLst>
          </p:cNvPr>
          <p:cNvSpPr txBox="1">
            <a:spLocks/>
          </p:cNvSpPr>
          <p:nvPr userDrawn="1"/>
        </p:nvSpPr>
        <p:spPr>
          <a:xfrm>
            <a:off x="495749" y="1446556"/>
            <a:ext cx="6534217" cy="695031"/>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buClr>
                <a:schemeClr val="accent5"/>
              </a:buClr>
              <a:buFont typeface="Arial" panose="020B0604020202020204" pitchFamily="34" charset="0"/>
              <a:buChar char="•"/>
            </a:pPr>
            <a:endParaRPr lang="en-US" sz="1200" dirty="0"/>
          </a:p>
        </p:txBody>
      </p:sp>
      <p:sp>
        <p:nvSpPr>
          <p:cNvPr id="10" name="Text Placeholder 31">
            <a:extLst>
              <a:ext uri="{FF2B5EF4-FFF2-40B4-BE49-F238E27FC236}">
                <a16:creationId xmlns:a16="http://schemas.microsoft.com/office/drawing/2014/main" id="{7CCB7CCA-CDD4-4236-A0CF-3A160098539B}"/>
              </a:ext>
            </a:extLst>
          </p:cNvPr>
          <p:cNvSpPr txBox="1">
            <a:spLocks/>
          </p:cNvSpPr>
          <p:nvPr userDrawn="1"/>
        </p:nvSpPr>
        <p:spPr>
          <a:xfrm>
            <a:off x="459211" y="7613567"/>
            <a:ext cx="6910840" cy="1545389"/>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200" dirty="0"/>
              <a:t>To see the websites and member handbooks of the 3 MO HealthNet Managed Care health plans, visit: </a:t>
            </a:r>
            <a:r>
              <a:rPr lang="en-US" sz="1200" b="1" dirty="0">
                <a:solidFill>
                  <a:srgbClr val="E53F5F"/>
                </a:solidFill>
                <a:effectLst/>
                <a:latin typeface="+mn-lt"/>
                <a:hlinkClick r:id="rId2"/>
              </a:rPr>
              <a:t>bit.ly/MOCarePlans</a:t>
            </a:r>
            <a:endParaRPr lang="en-US" sz="1200" b="1" dirty="0">
              <a:solidFill>
                <a:srgbClr val="E53F5F"/>
              </a:solidFill>
              <a:effectLst/>
              <a:latin typeface="+mn-lt"/>
            </a:endParaRPr>
          </a:p>
          <a:p>
            <a:pPr marL="171450" indent="-171450">
              <a:lnSpc>
                <a:spcPct val="100000"/>
              </a:lnSpc>
              <a:spcBef>
                <a:spcPts val="300"/>
              </a:spcBef>
              <a:spcAft>
                <a:spcPts val="600"/>
              </a:spcAft>
              <a:buSzPct val="150000"/>
              <a:buFont typeface="Arial" panose="020B0604020202020204" pitchFamily="34" charset="0"/>
              <a:buChar char="•"/>
            </a:pPr>
            <a:r>
              <a:rPr lang="en-US" sz="1200" dirty="0"/>
              <a:t>For help switching to a different health plan, call the MO HealthNet Managed Care Enrollment Helpline: </a:t>
            </a:r>
            <a:r>
              <a:rPr lang="en-US" sz="1200" b="1" dirty="0"/>
              <a:t>1-800-348-6627</a:t>
            </a:r>
          </a:p>
          <a:p>
            <a:pPr marL="171450" indent="-171450">
              <a:lnSpc>
                <a:spcPct val="100000"/>
              </a:lnSpc>
              <a:spcBef>
                <a:spcPts val="300"/>
              </a:spcBef>
              <a:spcAft>
                <a:spcPts val="600"/>
              </a:spcAft>
              <a:buSzPct val="150000"/>
              <a:buFont typeface="Arial" panose="020B0604020202020204" pitchFamily="34" charset="0"/>
              <a:buChar char="•"/>
            </a:pPr>
            <a:r>
              <a:rPr lang="en-US" sz="1200" dirty="0"/>
              <a:t>Find free in-person or virtual help from trained assisters near you. Visit </a:t>
            </a:r>
            <a:br>
              <a:rPr lang="en-US" sz="1200" dirty="0"/>
            </a:br>
            <a:r>
              <a:rPr lang="en-US" sz="1200" b="1" dirty="0">
                <a:solidFill>
                  <a:srgbClr val="E85270"/>
                </a:solidFill>
                <a:hlinkClick r:id="rId3"/>
              </a:rPr>
              <a:t>covermissouri.org/help</a:t>
            </a:r>
            <a:r>
              <a:rPr lang="en-US" sz="1200" dirty="0"/>
              <a:t> or </a:t>
            </a:r>
            <a:r>
              <a:rPr lang="en-US" sz="1200" b="1" dirty="0"/>
              <a:t>call 1-800-466-3213 </a:t>
            </a:r>
            <a:r>
              <a:rPr lang="en-US" sz="1200" dirty="0"/>
              <a:t>to set up an appointment.</a:t>
            </a:r>
          </a:p>
        </p:txBody>
      </p:sp>
      <p:sp>
        <p:nvSpPr>
          <p:cNvPr id="11" name="TextBox 10">
            <a:extLst>
              <a:ext uri="{FF2B5EF4-FFF2-40B4-BE49-F238E27FC236}">
                <a16:creationId xmlns:a16="http://schemas.microsoft.com/office/drawing/2014/main" id="{9E26F755-B840-4FE6-A23F-DCC366B97FDE}"/>
              </a:ext>
            </a:extLst>
          </p:cNvPr>
          <p:cNvSpPr txBox="1"/>
          <p:nvPr userDrawn="1"/>
        </p:nvSpPr>
        <p:spPr>
          <a:xfrm>
            <a:off x="742434" y="1422308"/>
            <a:ext cx="5358594" cy="1046440"/>
          </a:xfrm>
          <a:prstGeom prst="rect">
            <a:avLst/>
          </a:prstGeom>
          <a:noFill/>
        </p:spPr>
        <p:txBody>
          <a:bodyPr wrap="square" rtlCol="0">
            <a:spAutoFit/>
          </a:bodyPr>
          <a:lstStyle/>
          <a:p>
            <a:r>
              <a:rPr lang="en-US" sz="1400" dirty="0">
                <a:solidFill>
                  <a:schemeClr val="accent4"/>
                </a:solidFill>
                <a:latin typeface="Roboto Medium" panose="02000000000000000000" pitchFamily="2" charset="0"/>
                <a:ea typeface="Roboto Medium" panose="02000000000000000000" pitchFamily="2" charset="0"/>
              </a:rPr>
              <a:t>Some health plans may offer extra services or programs</a:t>
            </a:r>
          </a:p>
          <a:p>
            <a:r>
              <a:rPr lang="en-US" sz="1200" dirty="0"/>
              <a:t>All MO HealthNet Managed Care health plans need to cover the same basic benefits and health services. However, some health plans also offer extra services or programs you might want, such as memberships for local youth clubs, weight loss programs, or childbirth classes.</a:t>
            </a:r>
          </a:p>
        </p:txBody>
      </p:sp>
      <p:sp>
        <p:nvSpPr>
          <p:cNvPr id="12" name="TextBox 11">
            <a:extLst>
              <a:ext uri="{FF2B5EF4-FFF2-40B4-BE49-F238E27FC236}">
                <a16:creationId xmlns:a16="http://schemas.microsoft.com/office/drawing/2014/main" id="{7684627E-A6CC-46FD-BD3C-54E13C4A0A20}"/>
              </a:ext>
            </a:extLst>
          </p:cNvPr>
          <p:cNvSpPr txBox="1"/>
          <p:nvPr userDrawn="1"/>
        </p:nvSpPr>
        <p:spPr>
          <a:xfrm>
            <a:off x="742433" y="2571231"/>
            <a:ext cx="3915708" cy="2816156"/>
          </a:xfrm>
          <a:prstGeom prst="rect">
            <a:avLst/>
          </a:prstGeom>
          <a:noFill/>
        </p:spPr>
        <p:txBody>
          <a:bodyPr wrap="square" rtlCol="0">
            <a:spAutoFit/>
          </a:bodyPr>
          <a:lstStyle/>
          <a:p>
            <a:r>
              <a:rPr lang="en-US" sz="1400" dirty="0">
                <a:solidFill>
                  <a:schemeClr val="accent4"/>
                </a:solidFill>
                <a:latin typeface="Roboto Medium" panose="02000000000000000000" pitchFamily="2" charset="0"/>
                <a:ea typeface="Roboto Medium" panose="02000000000000000000" pitchFamily="2" charset="0"/>
              </a:rPr>
              <a:t>Some health plans may make it easier to contact them or find plan information </a:t>
            </a:r>
          </a:p>
          <a:p>
            <a:r>
              <a:rPr lang="en-US" sz="1200" dirty="0"/>
              <a:t>Here are some things to look for:</a:t>
            </a:r>
          </a:p>
          <a:p>
            <a:pPr marL="285750" indent="-285750">
              <a:spcAft>
                <a:spcPts val="300"/>
              </a:spcAft>
              <a:buClr>
                <a:schemeClr val="accent4"/>
              </a:buClr>
              <a:buSzPct val="150000"/>
              <a:buFont typeface="Arial" panose="020B0604020202020204" pitchFamily="34" charset="0"/>
              <a:buChar char="•"/>
            </a:pPr>
            <a:r>
              <a:rPr lang="en-US" sz="1200" dirty="0"/>
              <a:t>How can I contact my health plan? For example, look for a mobile app, chat box, or the option to contact your health plan through social media.</a:t>
            </a:r>
          </a:p>
          <a:p>
            <a:pPr marL="285750" indent="-285750">
              <a:spcAft>
                <a:spcPts val="300"/>
              </a:spcAft>
              <a:buClr>
                <a:schemeClr val="accent4"/>
              </a:buClr>
              <a:buSzPct val="150000"/>
              <a:buFont typeface="Arial" panose="020B0604020202020204" pitchFamily="34" charset="0"/>
              <a:buChar char="•"/>
            </a:pPr>
            <a:r>
              <a:rPr lang="en-US" sz="1200" dirty="0"/>
              <a:t>How easy is it to find my plan information online, such as my member ID card or benefits? Browse the health plan’s website or mobile app to see how easy it is for you to access your information and important documents.</a:t>
            </a:r>
          </a:p>
          <a:p>
            <a:pPr marL="285750" indent="-285750">
              <a:spcAft>
                <a:spcPts val="300"/>
              </a:spcAft>
              <a:buClr>
                <a:schemeClr val="accent4"/>
              </a:buClr>
              <a:buSzPct val="150000"/>
              <a:buFont typeface="Arial" panose="020B0604020202020204" pitchFamily="34" charset="0"/>
              <a:buChar char="•"/>
            </a:pPr>
            <a:r>
              <a:rPr lang="en-US" sz="1200" dirty="0"/>
              <a:t>How long does it take for them to answer a phone call? Call the plans at the same time of day so you’re comparing them fairly.</a:t>
            </a:r>
          </a:p>
        </p:txBody>
      </p:sp>
      <p:sp>
        <p:nvSpPr>
          <p:cNvPr id="13" name="TextBox 12">
            <a:extLst>
              <a:ext uri="{FF2B5EF4-FFF2-40B4-BE49-F238E27FC236}">
                <a16:creationId xmlns:a16="http://schemas.microsoft.com/office/drawing/2014/main" id="{16B1518D-31AD-4C83-B81E-944A5595171F}"/>
              </a:ext>
            </a:extLst>
          </p:cNvPr>
          <p:cNvSpPr txBox="1"/>
          <p:nvPr userDrawn="1"/>
        </p:nvSpPr>
        <p:spPr>
          <a:xfrm>
            <a:off x="742433" y="5457336"/>
            <a:ext cx="3915708" cy="1261884"/>
          </a:xfrm>
          <a:prstGeom prst="rect">
            <a:avLst/>
          </a:prstGeom>
          <a:noFill/>
        </p:spPr>
        <p:txBody>
          <a:bodyPr wrap="square" rtlCol="0">
            <a:spAutoFit/>
          </a:bodyPr>
          <a:lstStyle/>
          <a:p>
            <a:r>
              <a:rPr lang="en-US" sz="1400" dirty="0">
                <a:solidFill>
                  <a:schemeClr val="accent4"/>
                </a:solidFill>
                <a:latin typeface="Roboto Medium" panose="02000000000000000000" pitchFamily="2" charset="0"/>
                <a:ea typeface="Roboto Medium" panose="02000000000000000000" pitchFamily="2" charset="0"/>
              </a:rPr>
              <a:t>Consider joining the same health plan other members of your family are in</a:t>
            </a:r>
          </a:p>
          <a:p>
            <a:r>
              <a:rPr lang="en-US" sz="1200" dirty="0"/>
              <a:t>Every eligible family member can choose their own health plan. However, it may be easier if all your family members are covered under the same plan and can see the same doctors.</a:t>
            </a:r>
          </a:p>
        </p:txBody>
      </p:sp>
      <p:sp>
        <p:nvSpPr>
          <p:cNvPr id="14" name="Oval 13">
            <a:extLst>
              <a:ext uri="{FF2B5EF4-FFF2-40B4-BE49-F238E27FC236}">
                <a16:creationId xmlns:a16="http://schemas.microsoft.com/office/drawing/2014/main" id="{36A26BEE-AD92-4EC7-8357-F19592A863E9}"/>
              </a:ext>
            </a:extLst>
          </p:cNvPr>
          <p:cNvSpPr/>
          <p:nvPr userDrawn="1"/>
        </p:nvSpPr>
        <p:spPr>
          <a:xfrm>
            <a:off x="6971483" y="8639996"/>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1A553A04-D947-4E79-8D6A-E96669D3D5E8}"/>
              </a:ext>
            </a:extLst>
          </p:cNvPr>
          <p:cNvSpPr/>
          <p:nvPr userDrawn="1"/>
        </p:nvSpPr>
        <p:spPr>
          <a:xfrm>
            <a:off x="7253066" y="8464258"/>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3D4056E-D780-4D9A-B38F-1F9C6BDD7DDB}"/>
              </a:ext>
            </a:extLst>
          </p:cNvPr>
          <p:cNvSpPr/>
          <p:nvPr userDrawn="1"/>
        </p:nvSpPr>
        <p:spPr>
          <a:xfrm>
            <a:off x="496884" y="7066140"/>
            <a:ext cx="1436691" cy="4816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rPr>
              <a:t>Learn more</a:t>
            </a:r>
          </a:p>
        </p:txBody>
      </p:sp>
      <p:cxnSp>
        <p:nvCxnSpPr>
          <p:cNvPr id="17" name="Straight Connector 16">
            <a:extLst>
              <a:ext uri="{FF2B5EF4-FFF2-40B4-BE49-F238E27FC236}">
                <a16:creationId xmlns:a16="http://schemas.microsoft.com/office/drawing/2014/main" id="{AC2A2ABA-5F46-4382-9975-AC809138D69F}"/>
              </a:ext>
            </a:extLst>
          </p:cNvPr>
          <p:cNvCxnSpPr>
            <a:cxnSpLocks/>
          </p:cNvCxnSpPr>
          <p:nvPr userDrawn="1"/>
        </p:nvCxnSpPr>
        <p:spPr>
          <a:xfrm>
            <a:off x="488732" y="6963930"/>
            <a:ext cx="143560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 Placeholder 31">
            <a:extLst>
              <a:ext uri="{FF2B5EF4-FFF2-40B4-BE49-F238E27FC236}">
                <a16:creationId xmlns:a16="http://schemas.microsoft.com/office/drawing/2014/main" id="{C1C8F0CD-BA05-4551-A914-7DC421CCAAC6}"/>
              </a:ext>
            </a:extLst>
          </p:cNvPr>
          <p:cNvSpPr txBox="1">
            <a:spLocks/>
          </p:cNvSpPr>
          <p:nvPr userDrawn="1"/>
        </p:nvSpPr>
        <p:spPr>
          <a:xfrm>
            <a:off x="5168887" y="3783226"/>
            <a:ext cx="2275448" cy="227467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marR="0" indent="-171450">
              <a:lnSpc>
                <a:spcPct val="100000"/>
              </a:lnSpc>
              <a:spcBef>
                <a:spcPts val="0"/>
              </a:spcBef>
              <a:spcAft>
                <a:spcPts val="300"/>
              </a:spcAft>
              <a:buSzPct val="150000"/>
              <a:buFont typeface="Arial" panose="020B0604020202020204" pitchFamily="34" charset="0"/>
              <a:buChar char="•"/>
            </a:pPr>
            <a:r>
              <a:rPr lang="en-US" sz="1200" dirty="0">
                <a:latin typeface="+mj-lt"/>
                <a:ea typeface="Calibri" panose="020F0502020204030204" pitchFamily="34" charset="0"/>
                <a:cs typeface="Times New Roman" panose="02020603050405020304" pitchFamily="18" charset="0"/>
              </a:rPr>
              <a:t>W</a:t>
            </a:r>
            <a:r>
              <a:rPr lang="en-US" sz="1200" dirty="0">
                <a:effectLst/>
                <a:latin typeface="+mj-lt"/>
                <a:ea typeface="Calibri" panose="020F0502020204030204" pitchFamily="34" charset="0"/>
                <a:cs typeface="Times New Roman" panose="02020603050405020304" pitchFamily="18" charset="0"/>
              </a:rPr>
              <a:t>ithin 90 days of the date your coverage started (shown in your first </a:t>
            </a:r>
            <a:br>
              <a:rPr lang="en-US" sz="1200" dirty="0">
                <a:effectLst/>
                <a:latin typeface="+mj-lt"/>
                <a:ea typeface="Calibri" panose="020F0502020204030204" pitchFamily="34" charset="0"/>
                <a:cs typeface="Times New Roman" panose="02020603050405020304" pitchFamily="18" charset="0"/>
              </a:rPr>
            </a:br>
            <a:r>
              <a:rPr lang="en-US" sz="1200" dirty="0">
                <a:effectLst/>
                <a:latin typeface="+mj-lt"/>
                <a:ea typeface="Calibri" panose="020F0502020204030204" pitchFamily="34" charset="0"/>
                <a:cs typeface="Times New Roman" panose="02020603050405020304" pitchFamily="18" charset="0"/>
              </a:rPr>
              <a:t>approval letter)</a:t>
            </a:r>
          </a:p>
          <a:p>
            <a:pPr marL="171450" indent="-171450">
              <a:lnSpc>
                <a:spcPct val="100000"/>
              </a:lnSpc>
              <a:spcBef>
                <a:spcPts val="0"/>
              </a:spcBef>
              <a:spcAft>
                <a:spcPts val="300"/>
              </a:spcAft>
              <a:buSzPct val="150000"/>
              <a:buFont typeface="Arial" panose="020B0604020202020204" pitchFamily="34" charset="0"/>
              <a:buChar char="•"/>
            </a:pPr>
            <a:r>
              <a:rPr lang="en-US" sz="1200" dirty="0"/>
              <a:t>During your open enrollment period, which happens once a year when you already have MO HealthNet</a:t>
            </a:r>
          </a:p>
          <a:p>
            <a:pPr marL="171450" indent="-171450">
              <a:lnSpc>
                <a:spcPct val="100000"/>
              </a:lnSpc>
              <a:spcBef>
                <a:spcPts val="0"/>
              </a:spcBef>
              <a:spcAft>
                <a:spcPts val="300"/>
              </a:spcAft>
              <a:buSzPct val="150000"/>
              <a:buFont typeface="Arial" panose="020B0604020202020204" pitchFamily="34" charset="0"/>
              <a:buChar char="•"/>
            </a:pPr>
            <a:r>
              <a:rPr lang="en-US" sz="1200" dirty="0"/>
              <a:t>Anytime, for reasons of “just cause,” such as a plan not having doctors in your area</a:t>
            </a:r>
          </a:p>
        </p:txBody>
      </p:sp>
      <p:sp>
        <p:nvSpPr>
          <p:cNvPr id="19" name="Rectangle 18">
            <a:extLst>
              <a:ext uri="{FF2B5EF4-FFF2-40B4-BE49-F238E27FC236}">
                <a16:creationId xmlns:a16="http://schemas.microsoft.com/office/drawing/2014/main" id="{D1C01ECC-F54E-4D59-92AC-4F9E73F84C2A}"/>
              </a:ext>
            </a:extLst>
          </p:cNvPr>
          <p:cNvSpPr/>
          <p:nvPr userDrawn="1"/>
        </p:nvSpPr>
        <p:spPr>
          <a:xfrm>
            <a:off x="5220548" y="3100099"/>
            <a:ext cx="2238439" cy="5340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nSpc>
                <a:spcPct val="100000"/>
              </a:lnSpc>
              <a:spcBef>
                <a:spcPts val="0"/>
              </a:spcBef>
              <a:spcAft>
                <a:spcPts val="300"/>
              </a:spcAft>
              <a:buClr>
                <a:schemeClr val="accent4"/>
              </a:buClr>
              <a:buSzPct val="150000"/>
            </a:pPr>
            <a:r>
              <a:rPr lang="en-US" sz="1200" dirty="0">
                <a:latin typeface="Roboto Medium" panose="02000000000000000000" pitchFamily="2" charset="0"/>
                <a:ea typeface="Roboto Medium" panose="02000000000000000000" pitchFamily="2" charset="0"/>
                <a:cs typeface="Times New Roman" panose="02020603050405020304" pitchFamily="18" charset="0"/>
              </a:rPr>
              <a:t>You can switch to a different Managed Care health plan:</a:t>
            </a:r>
            <a:endParaRPr lang="en-US" sz="1200" dirty="0">
              <a:effectLst/>
              <a:latin typeface="Roboto Medium" panose="02000000000000000000" pitchFamily="2" charset="0"/>
              <a:ea typeface="Roboto Medium" panose="02000000000000000000" pitchFamily="2" charset="0"/>
              <a:cs typeface="Times New Roman" panose="02020603050405020304" pitchFamily="18" charset="0"/>
            </a:endParaRPr>
          </a:p>
        </p:txBody>
      </p:sp>
      <p:sp>
        <p:nvSpPr>
          <p:cNvPr id="20" name="Oval 19">
            <a:extLst>
              <a:ext uri="{FF2B5EF4-FFF2-40B4-BE49-F238E27FC236}">
                <a16:creationId xmlns:a16="http://schemas.microsoft.com/office/drawing/2014/main" id="{752388BD-8E12-4806-BBF6-15E7DDB5604D}"/>
              </a:ext>
            </a:extLst>
          </p:cNvPr>
          <p:cNvSpPr/>
          <p:nvPr userDrawn="1"/>
        </p:nvSpPr>
        <p:spPr>
          <a:xfrm>
            <a:off x="7442734" y="4554408"/>
            <a:ext cx="683412" cy="683412"/>
          </a:xfrm>
          <a:prstGeom prst="ellipse">
            <a:avLst/>
          </a:prstGeom>
          <a:solidFill>
            <a:schemeClr val="accent3"/>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41AF6000-B678-4053-982D-46E767E5EE2E}"/>
              </a:ext>
            </a:extLst>
          </p:cNvPr>
          <p:cNvSpPr/>
          <p:nvPr userDrawn="1"/>
        </p:nvSpPr>
        <p:spPr>
          <a:xfrm>
            <a:off x="7458988" y="5022746"/>
            <a:ext cx="351475" cy="351475"/>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icture Placeholder 18">
            <a:extLst>
              <a:ext uri="{FF2B5EF4-FFF2-40B4-BE49-F238E27FC236}">
                <a16:creationId xmlns:a16="http://schemas.microsoft.com/office/drawing/2014/main" id="{287D93BD-A13F-47E6-9F8B-EC942AC23485}"/>
              </a:ext>
            </a:extLst>
          </p:cNvPr>
          <p:cNvSpPr>
            <a:spLocks noGrp="1"/>
          </p:cNvSpPr>
          <p:nvPr>
            <p:ph type="pic" sz="quarter" idx="10" hasCustomPrompt="1"/>
          </p:nvPr>
        </p:nvSpPr>
        <p:spPr>
          <a:xfrm>
            <a:off x="3445715" y="9346409"/>
            <a:ext cx="1714500" cy="447675"/>
          </a:xfrm>
          <a:prstGeom prst="rect">
            <a:avLst/>
          </a:prstGeom>
        </p:spPr>
        <p:txBody>
          <a:bodyPr anchor="ctr"/>
          <a:lstStyle>
            <a:lvl1pPr marL="0" indent="0" algn="ctr">
              <a:buNone/>
              <a:defRPr sz="1100"/>
            </a:lvl1pPr>
          </a:lstStyle>
          <a:p>
            <a:r>
              <a:rPr lang="en-US" dirty="0"/>
              <a:t>[Insert logo here]</a:t>
            </a:r>
          </a:p>
        </p:txBody>
      </p:sp>
      <p:sp>
        <p:nvSpPr>
          <p:cNvPr id="23" name="Picture Placeholder 18">
            <a:extLst>
              <a:ext uri="{FF2B5EF4-FFF2-40B4-BE49-F238E27FC236}">
                <a16:creationId xmlns:a16="http://schemas.microsoft.com/office/drawing/2014/main" id="{2216989B-B4BF-475A-8270-046483B860AF}"/>
              </a:ext>
            </a:extLst>
          </p:cNvPr>
          <p:cNvSpPr>
            <a:spLocks noGrp="1"/>
          </p:cNvSpPr>
          <p:nvPr>
            <p:ph type="pic" sz="quarter" idx="11" hasCustomPrompt="1"/>
          </p:nvPr>
        </p:nvSpPr>
        <p:spPr>
          <a:xfrm>
            <a:off x="5549294" y="9346408"/>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12143148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43118" y="9346874"/>
            <a:ext cx="3074938" cy="422936"/>
          </a:xfrm>
          <a:prstGeom prst="rect">
            <a:avLst/>
          </a:prstGeom>
          <a:noFill/>
        </p:spPr>
        <p:txBody>
          <a:bodyPr wrap="square" rtlCol="0">
            <a:spAutoFit/>
          </a:bodyPr>
          <a:lstStyle/>
          <a:p>
            <a:pPr algn="l"/>
            <a:r>
              <a:rPr lang="en-US" sz="1074" dirty="0">
                <a:latin typeface="Arial" panose="020B0604020202020204" pitchFamily="34" charset="0"/>
                <a:cs typeface="Arial" panose="020B0604020202020204" pitchFamily="34" charset="0"/>
              </a:rPr>
              <a:t>Powered by </a:t>
            </a:r>
          </a:p>
          <a:p>
            <a:pPr algn="l"/>
            <a:r>
              <a:rPr lang="en-US" sz="1074" b="1" dirty="0">
                <a:latin typeface="Arial" panose="020B0604020202020204" pitchFamily="34" charset="0"/>
                <a:cs typeface="Arial" panose="020B0604020202020204" pitchFamily="34" charset="0"/>
              </a:rPr>
              <a:t>Missouri Foundation for Health</a:t>
            </a:r>
          </a:p>
        </p:txBody>
      </p:sp>
      <p:cxnSp>
        <p:nvCxnSpPr>
          <p:cNvPr id="4" name="Straight Connector 3">
            <a:extLst>
              <a:ext uri="{FF2B5EF4-FFF2-40B4-BE49-F238E27FC236}">
                <a16:creationId xmlns:a16="http://schemas.microsoft.com/office/drawing/2014/main" id="{133F2009-C9B6-4F1F-8BA9-3FF636277AFC}"/>
              </a:ext>
            </a:extLst>
          </p:cNvPr>
          <p:cNvCxnSpPr/>
          <p:nvPr userDrawn="1"/>
        </p:nvCxnSpPr>
        <p:spPr>
          <a:xfrm>
            <a:off x="3054114" y="9443720"/>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199313"/>
      </p:ext>
    </p:extLst>
  </p:cSld>
  <p:clrMap bg1="lt1" tx1="dk1" bg2="lt2" tx2="dk2" accent1="accent1" accent2="accent2" accent3="accent3" accent4="accent4" accent5="accent5" accent6="accent6" hlink="hlink" folHlink="folHlink"/>
  <p:sldLayoutIdLst>
    <p:sldLayoutId id="2147483699" r:id="rId1"/>
    <p:sldLayoutId id="2147483700" r:id="rId2"/>
  </p:sldLayoutIdLst>
  <p:txStyles>
    <p:titleStyle>
      <a:lvl1pPr algn="l" defTabSz="771957" rtl="0" eaLnBrk="1" latinLnBrk="0" hangingPunct="1">
        <a:lnSpc>
          <a:spcPct val="90000"/>
        </a:lnSpc>
        <a:spcBef>
          <a:spcPct val="0"/>
        </a:spcBef>
        <a:buNone/>
        <a:defRPr sz="3715" kern="1200">
          <a:solidFill>
            <a:schemeClr val="tx1"/>
          </a:solidFill>
          <a:latin typeface="+mj-lt"/>
          <a:ea typeface="+mj-ea"/>
          <a:cs typeface="+mj-cs"/>
        </a:defRPr>
      </a:lvl1pPr>
    </p:titleStyle>
    <p:bodyStyle>
      <a:lvl1pPr marL="192989" indent="-192989" algn="l" defTabSz="771957" rtl="0" eaLnBrk="1" latinLnBrk="0" hangingPunct="1">
        <a:lnSpc>
          <a:spcPct val="90000"/>
        </a:lnSpc>
        <a:spcBef>
          <a:spcPts val="844"/>
        </a:spcBef>
        <a:buFont typeface="Arial" panose="020B0604020202020204" pitchFamily="34" charset="0"/>
        <a:buChar char="•"/>
        <a:defRPr sz="2364" kern="1200">
          <a:solidFill>
            <a:schemeClr val="tx1"/>
          </a:solidFill>
          <a:latin typeface="+mn-lt"/>
          <a:ea typeface="+mn-ea"/>
          <a:cs typeface="+mn-cs"/>
        </a:defRPr>
      </a:lvl1pPr>
      <a:lvl2pPr marL="578968" indent="-192989" algn="l" defTabSz="771957" rtl="0" eaLnBrk="1" latinLnBrk="0" hangingPunct="1">
        <a:lnSpc>
          <a:spcPct val="90000"/>
        </a:lnSpc>
        <a:spcBef>
          <a:spcPts val="423"/>
        </a:spcBef>
        <a:buFont typeface="Arial" panose="020B0604020202020204" pitchFamily="34" charset="0"/>
        <a:buChar char="•"/>
        <a:defRPr sz="2026" kern="1200">
          <a:solidFill>
            <a:schemeClr val="tx1"/>
          </a:solidFill>
          <a:latin typeface="+mn-lt"/>
          <a:ea typeface="+mn-ea"/>
          <a:cs typeface="+mn-cs"/>
        </a:defRPr>
      </a:lvl2pPr>
      <a:lvl3pPr marL="964946" indent="-192989" algn="l" defTabSz="771957" rtl="0" eaLnBrk="1" latinLnBrk="0" hangingPunct="1">
        <a:lnSpc>
          <a:spcPct val="90000"/>
        </a:lnSpc>
        <a:spcBef>
          <a:spcPts val="423"/>
        </a:spcBef>
        <a:buFont typeface="Arial" panose="020B0604020202020204" pitchFamily="34" charset="0"/>
        <a:buChar char="•"/>
        <a:defRPr sz="1688" kern="1200">
          <a:solidFill>
            <a:schemeClr val="tx1"/>
          </a:solidFill>
          <a:latin typeface="+mn-lt"/>
          <a:ea typeface="+mn-ea"/>
          <a:cs typeface="+mn-cs"/>
        </a:defRPr>
      </a:lvl3pPr>
      <a:lvl4pPr marL="1350925"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4pPr>
      <a:lvl5pPr marL="1736903"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5pPr>
      <a:lvl6pPr marL="2122882"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6pPr>
      <a:lvl7pPr marL="2508860"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7pPr>
      <a:lvl8pPr marL="2894839"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8pPr>
      <a:lvl9pPr marL="3280817"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9pPr>
    </p:bodyStyle>
    <p:otherStyle>
      <a:defPPr>
        <a:defRPr lang="en-US"/>
      </a:defPPr>
      <a:lvl1pPr marL="0" algn="l" defTabSz="771957" rtl="0" eaLnBrk="1" latinLnBrk="0" hangingPunct="1">
        <a:defRPr sz="1520" kern="1200">
          <a:solidFill>
            <a:schemeClr val="tx1"/>
          </a:solidFill>
          <a:latin typeface="+mn-lt"/>
          <a:ea typeface="+mn-ea"/>
          <a:cs typeface="+mn-cs"/>
        </a:defRPr>
      </a:lvl1pPr>
      <a:lvl2pPr marL="385979" algn="l" defTabSz="771957" rtl="0" eaLnBrk="1" latinLnBrk="0" hangingPunct="1">
        <a:defRPr sz="1520" kern="1200">
          <a:solidFill>
            <a:schemeClr val="tx1"/>
          </a:solidFill>
          <a:latin typeface="+mn-lt"/>
          <a:ea typeface="+mn-ea"/>
          <a:cs typeface="+mn-cs"/>
        </a:defRPr>
      </a:lvl2pPr>
      <a:lvl3pPr marL="771957" algn="l" defTabSz="771957" rtl="0" eaLnBrk="1" latinLnBrk="0" hangingPunct="1">
        <a:defRPr sz="1520" kern="1200">
          <a:solidFill>
            <a:schemeClr val="tx1"/>
          </a:solidFill>
          <a:latin typeface="+mn-lt"/>
          <a:ea typeface="+mn-ea"/>
          <a:cs typeface="+mn-cs"/>
        </a:defRPr>
      </a:lvl3pPr>
      <a:lvl4pPr marL="1157936" algn="l" defTabSz="771957" rtl="0" eaLnBrk="1" latinLnBrk="0" hangingPunct="1">
        <a:defRPr sz="1520" kern="1200">
          <a:solidFill>
            <a:schemeClr val="tx1"/>
          </a:solidFill>
          <a:latin typeface="+mn-lt"/>
          <a:ea typeface="+mn-ea"/>
          <a:cs typeface="+mn-cs"/>
        </a:defRPr>
      </a:lvl4pPr>
      <a:lvl5pPr marL="1543914" algn="l" defTabSz="771957" rtl="0" eaLnBrk="1" latinLnBrk="0" hangingPunct="1">
        <a:defRPr sz="1520" kern="1200">
          <a:solidFill>
            <a:schemeClr val="tx1"/>
          </a:solidFill>
          <a:latin typeface="+mn-lt"/>
          <a:ea typeface="+mn-ea"/>
          <a:cs typeface="+mn-cs"/>
        </a:defRPr>
      </a:lvl5pPr>
      <a:lvl6pPr marL="1929893" algn="l" defTabSz="771957" rtl="0" eaLnBrk="1" latinLnBrk="0" hangingPunct="1">
        <a:defRPr sz="1520" kern="1200">
          <a:solidFill>
            <a:schemeClr val="tx1"/>
          </a:solidFill>
          <a:latin typeface="+mn-lt"/>
          <a:ea typeface="+mn-ea"/>
          <a:cs typeface="+mn-cs"/>
        </a:defRPr>
      </a:lvl6pPr>
      <a:lvl7pPr marL="2315871" algn="l" defTabSz="771957" rtl="0" eaLnBrk="1" latinLnBrk="0" hangingPunct="1">
        <a:defRPr sz="1520" kern="1200">
          <a:solidFill>
            <a:schemeClr val="tx1"/>
          </a:solidFill>
          <a:latin typeface="+mn-lt"/>
          <a:ea typeface="+mn-ea"/>
          <a:cs typeface="+mn-cs"/>
        </a:defRPr>
      </a:lvl7pPr>
      <a:lvl8pPr marL="2701850" algn="l" defTabSz="771957" rtl="0" eaLnBrk="1" latinLnBrk="0" hangingPunct="1">
        <a:defRPr sz="1520" kern="1200">
          <a:solidFill>
            <a:schemeClr val="tx1"/>
          </a:solidFill>
          <a:latin typeface="+mn-lt"/>
          <a:ea typeface="+mn-ea"/>
          <a:cs typeface="+mn-cs"/>
        </a:defRPr>
      </a:lvl8pPr>
      <a:lvl9pPr marL="3087828" algn="l" defTabSz="771957" rtl="0" eaLnBrk="1" latinLnBrk="0" hangingPunct="1">
        <a:defRPr sz="1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083CE427-D17A-4D8D-BC21-5FB66E99C493}"/>
              </a:ext>
            </a:extLst>
          </p:cNvPr>
          <p:cNvSpPr>
            <a:spLocks noGrp="1"/>
          </p:cNvSpPr>
          <p:nvPr>
            <p:ph type="pic" sz="quarter" idx="18"/>
          </p:nvPr>
        </p:nvSpPr>
        <p:spPr/>
      </p:sp>
      <p:sp>
        <p:nvSpPr>
          <p:cNvPr id="3" name="Picture Placeholder 2">
            <a:extLst>
              <a:ext uri="{FF2B5EF4-FFF2-40B4-BE49-F238E27FC236}">
                <a16:creationId xmlns:a16="http://schemas.microsoft.com/office/drawing/2014/main" id="{AA49EAA6-C6D9-4678-A31B-C58F9BC90924}"/>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0E09D7BE-5B1E-4582-B07F-767A446F1930}"/>
              </a:ext>
            </a:extLst>
          </p:cNvPr>
          <p:cNvSpPr>
            <a:spLocks noGrp="1"/>
          </p:cNvSpPr>
          <p:nvPr>
            <p:ph type="pic" sz="quarter" idx="11"/>
          </p:nvPr>
        </p:nvSpPr>
        <p:spPr/>
      </p:sp>
    </p:spTree>
    <p:extLst>
      <p:ext uri="{BB962C8B-B14F-4D97-AF65-F5344CB8AC3E}">
        <p14:creationId xmlns:p14="http://schemas.microsoft.com/office/powerpoint/2010/main" val="16394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3C8A5C9-3E20-48EC-AE5E-20CB4AF30479}"/>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71B1773E-A25C-4BB3-B934-3EC66815C7EB}"/>
              </a:ext>
            </a:extLst>
          </p:cNvPr>
          <p:cNvSpPr>
            <a:spLocks noGrp="1"/>
          </p:cNvSpPr>
          <p:nvPr>
            <p:ph type="pic" sz="quarter" idx="11"/>
          </p:nvPr>
        </p:nvSpPr>
        <p:spPr/>
      </p:sp>
    </p:spTree>
    <p:extLst>
      <p:ext uri="{BB962C8B-B14F-4D97-AF65-F5344CB8AC3E}">
        <p14:creationId xmlns:p14="http://schemas.microsoft.com/office/powerpoint/2010/main" val="107896312"/>
      </p:ext>
    </p:extLst>
  </p:cSld>
  <p:clrMapOvr>
    <a:masterClrMapping/>
  </p:clrMapOvr>
</p:sld>
</file>

<file path=ppt/theme/theme1.xml><?xml version="1.0" encoding="utf-8"?>
<a:theme xmlns:a="http://schemas.openxmlformats.org/drawingml/2006/main" name="1_Office Theme">
  <a:themeElements>
    <a:clrScheme name="MFH Medicaid Expansion">
      <a:dk1>
        <a:srgbClr val="000000"/>
      </a:dk1>
      <a:lt1>
        <a:sysClr val="window" lastClr="FFFFFF"/>
      </a:lt1>
      <a:dk2>
        <a:srgbClr val="161616"/>
      </a:dk2>
      <a:lt2>
        <a:srgbClr val="FFFFFF"/>
      </a:lt2>
      <a:accent1>
        <a:srgbClr val="6B2EBD"/>
      </a:accent1>
      <a:accent2>
        <a:srgbClr val="CCEB96"/>
      </a:accent2>
      <a:accent3>
        <a:srgbClr val="F28223"/>
      </a:accent3>
      <a:accent4>
        <a:srgbClr val="E85270"/>
      </a:accent4>
      <a:accent5>
        <a:srgbClr val="FFF07D"/>
      </a:accent5>
      <a:accent6>
        <a:srgbClr val="545454"/>
      </a:accent6>
      <a:hlink>
        <a:srgbClr val="E85270"/>
      </a:hlink>
      <a:folHlink>
        <a:srgbClr val="F2822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E77C7A6-5C18-4619-8FC7-7E4A517CE2B9}">
  <we:reference id="wa104381063" version="1.0.0.1" store="en-001"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7CA01F-9932-4323-8133-E26AA0988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D89CD1-96D4-4F62-99E3-DF9987B22738}">
  <ds:schemaRefs>
    <ds:schemaRef ds:uri="313f482b-4bc7-412f-883f-0a8208fa9dc7"/>
    <ds:schemaRef ds:uri="http://www.w3.org/XML/1998/namespace"/>
    <ds:schemaRef ds:uri="http://schemas.microsoft.com/office/2006/metadata/properties"/>
    <ds:schemaRef ds:uri="http://purl.org/dc/terms/"/>
    <ds:schemaRef ds:uri="http://purl.org/dc/dcmitype/"/>
    <ds:schemaRef ds:uri="http://schemas.microsoft.com/sharepoint/v3"/>
    <ds:schemaRef ds:uri="http://schemas.microsoft.com/office/infopath/2007/PartnerControls"/>
    <ds:schemaRef ds:uri="http://schemas.openxmlformats.org/package/2006/metadata/core-properties"/>
    <ds:schemaRef ds:uri="http://schemas.microsoft.com/office/2006/documentManagement/types"/>
    <ds:schemaRef ds:uri="d6ae5b8f-0881-466d-be1e-dbd07d215ad7"/>
    <ds:schemaRef ds:uri="http://purl.org/dc/elements/1.1/"/>
  </ds:schemaRefs>
</ds:datastoreItem>
</file>

<file path=customXml/itemProps3.xml><?xml version="1.0" encoding="utf-8"?>
<ds:datastoreItem xmlns:ds="http://schemas.openxmlformats.org/officeDocument/2006/customXml" ds:itemID="{12220750-8769-4035-BB30-8B46944B8F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916</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Montserrat</vt:lpstr>
      <vt:lpstr>Roboto Medium</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22</cp:revision>
  <dcterms:created xsi:type="dcterms:W3CDTF">2021-07-26T19:49:34Z</dcterms:created>
  <dcterms:modified xsi:type="dcterms:W3CDTF">2021-09-08T13:48:03Z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