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7"/>
  </p:notesMasterIdLst>
  <p:sldIdLst>
    <p:sldId id="257" r:id="rId5"/>
    <p:sldId id="258" r:id="rId6"/>
  </p:sldIdLst>
  <p:sldSz cx="7543800" cy="9829800"/>
  <p:notesSz cx="6858000" cy="9144000"/>
  <p:defaultTextStyle>
    <a:defPPr>
      <a:defRPr lang="en-US"/>
    </a:defPPr>
    <a:lvl1pPr marL="0" algn="l" defTabSz="890900" rtl="0" eaLnBrk="1" latinLnBrk="0" hangingPunct="1">
      <a:defRPr sz="1754" kern="1200">
        <a:solidFill>
          <a:schemeClr val="tx1"/>
        </a:solidFill>
        <a:latin typeface="+mn-lt"/>
        <a:ea typeface="+mn-ea"/>
        <a:cs typeface="+mn-cs"/>
      </a:defRPr>
    </a:lvl1pPr>
    <a:lvl2pPr marL="445450" algn="l" defTabSz="890900" rtl="0" eaLnBrk="1" latinLnBrk="0" hangingPunct="1">
      <a:defRPr sz="1754" kern="1200">
        <a:solidFill>
          <a:schemeClr val="tx1"/>
        </a:solidFill>
        <a:latin typeface="+mn-lt"/>
        <a:ea typeface="+mn-ea"/>
        <a:cs typeface="+mn-cs"/>
      </a:defRPr>
    </a:lvl2pPr>
    <a:lvl3pPr marL="890900" algn="l" defTabSz="890900" rtl="0" eaLnBrk="1" latinLnBrk="0" hangingPunct="1">
      <a:defRPr sz="1754" kern="1200">
        <a:solidFill>
          <a:schemeClr val="tx1"/>
        </a:solidFill>
        <a:latin typeface="+mn-lt"/>
        <a:ea typeface="+mn-ea"/>
        <a:cs typeface="+mn-cs"/>
      </a:defRPr>
    </a:lvl3pPr>
    <a:lvl4pPr marL="1336350" algn="l" defTabSz="890900" rtl="0" eaLnBrk="1" latinLnBrk="0" hangingPunct="1">
      <a:defRPr sz="1754" kern="1200">
        <a:solidFill>
          <a:schemeClr val="tx1"/>
        </a:solidFill>
        <a:latin typeface="+mn-lt"/>
        <a:ea typeface="+mn-ea"/>
        <a:cs typeface="+mn-cs"/>
      </a:defRPr>
    </a:lvl4pPr>
    <a:lvl5pPr marL="1781800" algn="l" defTabSz="890900" rtl="0" eaLnBrk="1" latinLnBrk="0" hangingPunct="1">
      <a:defRPr sz="1754" kern="1200">
        <a:solidFill>
          <a:schemeClr val="tx1"/>
        </a:solidFill>
        <a:latin typeface="+mn-lt"/>
        <a:ea typeface="+mn-ea"/>
        <a:cs typeface="+mn-cs"/>
      </a:defRPr>
    </a:lvl5pPr>
    <a:lvl6pPr marL="2227250" algn="l" defTabSz="890900" rtl="0" eaLnBrk="1" latinLnBrk="0" hangingPunct="1">
      <a:defRPr sz="1754" kern="1200">
        <a:solidFill>
          <a:schemeClr val="tx1"/>
        </a:solidFill>
        <a:latin typeface="+mn-lt"/>
        <a:ea typeface="+mn-ea"/>
        <a:cs typeface="+mn-cs"/>
      </a:defRPr>
    </a:lvl6pPr>
    <a:lvl7pPr marL="2672700" algn="l" defTabSz="890900" rtl="0" eaLnBrk="1" latinLnBrk="0" hangingPunct="1">
      <a:defRPr sz="1754" kern="1200">
        <a:solidFill>
          <a:schemeClr val="tx1"/>
        </a:solidFill>
        <a:latin typeface="+mn-lt"/>
        <a:ea typeface="+mn-ea"/>
        <a:cs typeface="+mn-cs"/>
      </a:defRPr>
    </a:lvl7pPr>
    <a:lvl8pPr marL="3118150" algn="l" defTabSz="890900" rtl="0" eaLnBrk="1" latinLnBrk="0" hangingPunct="1">
      <a:defRPr sz="1754" kern="1200">
        <a:solidFill>
          <a:schemeClr val="tx1"/>
        </a:solidFill>
        <a:latin typeface="+mn-lt"/>
        <a:ea typeface="+mn-ea"/>
        <a:cs typeface="+mn-cs"/>
      </a:defRPr>
    </a:lvl8pPr>
    <a:lvl9pPr marL="3563600" algn="l" defTabSz="890900" rtl="0" eaLnBrk="1" latinLnBrk="0" hangingPunct="1">
      <a:defRPr sz="175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isa Cary" initials="LC" lastIdx="4" clrIdx="6">
    <p:extLst>
      <p:ext uri="{19B8F6BF-5375-455C-9EA6-DF929625EA0E}">
        <p15:presenceInfo xmlns:p15="http://schemas.microsoft.com/office/powerpoint/2012/main" userId="S::lcary@healthliteracy.media::344303b7-d470-4259-90c7-a66056dec358" providerId="AD"/>
      </p:ext>
    </p:extLst>
  </p:cmAuthor>
  <p:cmAuthor id="1" name="Diane Webb" initials="DW" lastIdx="7" clrIdx="0">
    <p:extLst>
      <p:ext uri="{19B8F6BF-5375-455C-9EA6-DF929625EA0E}">
        <p15:presenceInfo xmlns:p15="http://schemas.microsoft.com/office/powerpoint/2012/main" userId="20dc823cd6f1b32b" providerId="Windows Live"/>
      </p:ext>
    </p:extLst>
  </p:cmAuthor>
  <p:cmAuthor id="2" name="Lisa" initials="L" lastIdx="1" clrIdx="1">
    <p:extLst>
      <p:ext uri="{19B8F6BF-5375-455C-9EA6-DF929625EA0E}">
        <p15:presenceInfo xmlns:p15="http://schemas.microsoft.com/office/powerpoint/2012/main" userId="Lisa" providerId="None"/>
      </p:ext>
    </p:extLst>
  </p:cmAuthor>
  <p:cmAuthor id="3" name="Nancy Kelley" initials="NK" lastIdx="2" clrIdx="2">
    <p:extLst>
      <p:ext uri="{19B8F6BF-5375-455C-9EA6-DF929625EA0E}">
        <p15:presenceInfo xmlns:p15="http://schemas.microsoft.com/office/powerpoint/2012/main" userId="S::nkelley@mffh.org::dfbee1cc-3311-4346-b0f8-7c8dbaef1866" providerId="AD"/>
      </p:ext>
    </p:extLst>
  </p:cmAuthor>
  <p:cmAuthor id="4" name="Saralyn Erwin" initials="SE" lastIdx="1" clrIdx="3">
    <p:extLst>
      <p:ext uri="{19B8F6BF-5375-455C-9EA6-DF929625EA0E}">
        <p15:presenceInfo xmlns:p15="http://schemas.microsoft.com/office/powerpoint/2012/main" userId="S::serwin@nmhcinc.org::f7c27636-bb60-4e8f-b591-43d1566230bd" providerId="AD"/>
      </p:ext>
    </p:extLst>
  </p:cmAuthor>
  <p:cmAuthor id="5" name="Diane Webb" initials="DW [2]" lastIdx="4" clrIdx="4">
    <p:extLst>
      <p:ext uri="{19B8F6BF-5375-455C-9EA6-DF929625EA0E}">
        <p15:presenceInfo xmlns:p15="http://schemas.microsoft.com/office/powerpoint/2012/main" userId="Diane Webb" providerId="None"/>
      </p:ext>
    </p:extLst>
  </p:cmAuthor>
  <p:cmAuthor id="6" name="Candra Johnson" initials="CJ" lastIdx="6" clrIdx="5">
    <p:extLst>
      <p:ext uri="{19B8F6BF-5375-455C-9EA6-DF929625EA0E}">
        <p15:presenceInfo xmlns:p15="http://schemas.microsoft.com/office/powerpoint/2012/main" userId="Candra John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270"/>
    <a:srgbClr val="A5DC45"/>
    <a:srgbClr val="CDEC97"/>
    <a:srgbClr val="CCEB96"/>
    <a:srgbClr val="FFFFFF"/>
    <a:srgbClr val="E5EFAC"/>
    <a:srgbClr val="BFD730"/>
    <a:srgbClr val="82931D"/>
    <a:srgbClr val="198F8F"/>
    <a:srgbClr val="E2A3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9949" autoAdjust="0"/>
    <p:restoredTop sz="96357" autoAdjust="0"/>
  </p:normalViewPr>
  <p:slideViewPr>
    <p:cSldViewPr snapToGrid="0">
      <p:cViewPr varScale="1">
        <p:scale>
          <a:sx n="78" d="100"/>
          <a:sy n="78" d="100"/>
        </p:scale>
        <p:origin x="267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Cary" userId="344303b7-d470-4259-90c7-a66056dec358" providerId="ADAL" clId="{59A8F8DF-2317-4FE0-8F17-67956493ED97}"/>
    <pc:docChg chg="modMainMaster">
      <pc:chgData name="Lisa Cary" userId="344303b7-d470-4259-90c7-a66056dec358" providerId="ADAL" clId="{59A8F8DF-2317-4FE0-8F17-67956493ED97}" dt="2021-10-27T20:59:45.450" v="43" actId="948"/>
      <pc:docMkLst>
        <pc:docMk/>
      </pc:docMkLst>
      <pc:sldMasterChg chg="modSldLayout">
        <pc:chgData name="Lisa Cary" userId="344303b7-d470-4259-90c7-a66056dec358" providerId="ADAL" clId="{59A8F8DF-2317-4FE0-8F17-67956493ED97}" dt="2021-10-27T20:59:45.450" v="43" actId="948"/>
        <pc:sldMasterMkLst>
          <pc:docMk/>
          <pc:sldMasterMk cId="2092593180" sldId="2147483662"/>
        </pc:sldMasterMkLst>
        <pc:sldLayoutChg chg="modSp mod">
          <pc:chgData name="Lisa Cary" userId="344303b7-d470-4259-90c7-a66056dec358" providerId="ADAL" clId="{59A8F8DF-2317-4FE0-8F17-67956493ED97}" dt="2021-10-27T20:54:39.923" v="0" actId="20577"/>
          <pc:sldLayoutMkLst>
            <pc:docMk/>
            <pc:sldMasterMk cId="2092593180" sldId="2147483662"/>
            <pc:sldLayoutMk cId="2877832018" sldId="2147483678"/>
          </pc:sldLayoutMkLst>
          <pc:spChg chg="mod">
            <ac:chgData name="Lisa Cary" userId="344303b7-d470-4259-90c7-a66056dec358" providerId="ADAL" clId="{59A8F8DF-2317-4FE0-8F17-67956493ED97}" dt="2021-10-27T20:54:39.923" v="0" actId="20577"/>
            <ac:spMkLst>
              <pc:docMk/>
              <pc:sldMasterMk cId="2092593180" sldId="2147483662"/>
              <pc:sldLayoutMk cId="2877832018" sldId="2147483678"/>
              <ac:spMk id="31" creationId="{745B1570-973E-48E2-8104-E920ED10D286}"/>
            </ac:spMkLst>
          </pc:spChg>
        </pc:sldLayoutChg>
        <pc:sldLayoutChg chg="modSp mod">
          <pc:chgData name="Lisa Cary" userId="344303b7-d470-4259-90c7-a66056dec358" providerId="ADAL" clId="{59A8F8DF-2317-4FE0-8F17-67956493ED97}" dt="2021-10-27T20:59:45.450" v="43" actId="948"/>
          <pc:sldLayoutMkLst>
            <pc:docMk/>
            <pc:sldMasterMk cId="2092593180" sldId="2147483662"/>
            <pc:sldLayoutMk cId="3290973282" sldId="2147483679"/>
          </pc:sldLayoutMkLst>
          <pc:spChg chg="mod">
            <ac:chgData name="Lisa Cary" userId="344303b7-d470-4259-90c7-a66056dec358" providerId="ADAL" clId="{59A8F8DF-2317-4FE0-8F17-67956493ED97}" dt="2021-10-27T20:58:52.984" v="41" actId="2711"/>
            <ac:spMkLst>
              <pc:docMk/>
              <pc:sldMasterMk cId="2092593180" sldId="2147483662"/>
              <pc:sldLayoutMk cId="3290973282" sldId="2147483679"/>
              <ac:spMk id="32" creationId="{E993507D-B89F-4C56-9B47-BC49337507D9}"/>
            </ac:spMkLst>
          </pc:spChg>
          <pc:spChg chg="mod">
            <ac:chgData name="Lisa Cary" userId="344303b7-d470-4259-90c7-a66056dec358" providerId="ADAL" clId="{59A8F8DF-2317-4FE0-8F17-67956493ED97}" dt="2021-10-27T20:59:45.450" v="43" actId="948"/>
            <ac:spMkLst>
              <pc:docMk/>
              <pc:sldMasterMk cId="2092593180" sldId="2147483662"/>
              <pc:sldLayoutMk cId="3290973282" sldId="2147483679"/>
              <ac:spMk id="33" creationId="{8119BD10-D2E7-439D-98EF-25BEE28FD089}"/>
            </ac:spMkLst>
          </pc:spChg>
          <pc:spChg chg="mod">
            <ac:chgData name="Lisa Cary" userId="344303b7-d470-4259-90c7-a66056dec358" providerId="ADAL" clId="{59A8F8DF-2317-4FE0-8F17-67956493ED97}" dt="2021-10-27T20:57:16.649" v="2" actId="2711"/>
            <ac:spMkLst>
              <pc:docMk/>
              <pc:sldMasterMk cId="2092593180" sldId="2147483662"/>
              <pc:sldLayoutMk cId="3290973282" sldId="2147483679"/>
              <ac:spMk id="40" creationId="{14B9BDA7-2A32-4EE2-BCE7-694FD61D98AD}"/>
            </ac:spMkLst>
          </pc:spChg>
          <pc:spChg chg="mod">
            <ac:chgData name="Lisa Cary" userId="344303b7-d470-4259-90c7-a66056dec358" providerId="ADAL" clId="{59A8F8DF-2317-4FE0-8F17-67956493ED97}" dt="2021-10-27T20:58:35.689" v="39" actId="20577"/>
            <ac:spMkLst>
              <pc:docMk/>
              <pc:sldMasterMk cId="2092593180" sldId="2147483662"/>
              <pc:sldLayoutMk cId="3290973282" sldId="2147483679"/>
              <ac:spMk id="41" creationId="{3C11C849-3656-4176-8F6A-390E42156F91}"/>
            </ac:spMkLst>
          </pc:spChg>
        </pc:sldLayoutChg>
      </pc:sldMasterChg>
    </pc:docChg>
  </pc:docChgLst>
  <pc:docChgLst>
    <pc:chgData name="Candra Johnson" userId="60645380-4b5f-45e7-a595-eeef65d4767b" providerId="ADAL" clId="{58118EBB-507E-4673-A6BD-EBC94EC9D064}"/>
    <pc:docChg chg="undo custSel modSld modMainMaster">
      <pc:chgData name="Candra Johnson" userId="60645380-4b5f-45e7-a595-eeef65d4767b" providerId="ADAL" clId="{58118EBB-507E-4673-A6BD-EBC94EC9D064}" dt="2021-05-25T18:31:02.845" v="182"/>
      <pc:docMkLst>
        <pc:docMk/>
      </pc:docMkLst>
      <pc:sldChg chg="addSp delSp modSp mod addCm delCm modCm chgLayout">
        <pc:chgData name="Candra Johnson" userId="60645380-4b5f-45e7-a595-eeef65d4767b" providerId="ADAL" clId="{58118EBB-507E-4673-A6BD-EBC94EC9D064}" dt="2021-05-25T18:31:02.845" v="182"/>
        <pc:sldMkLst>
          <pc:docMk/>
          <pc:sldMk cId="796035726" sldId="256"/>
        </pc:sldMkLst>
        <pc:spChg chg="add del mod">
          <ac:chgData name="Candra Johnson" userId="60645380-4b5f-45e7-a595-eeef65d4767b" providerId="ADAL" clId="{58118EBB-507E-4673-A6BD-EBC94EC9D064}" dt="2021-05-25T18:22:52.267" v="113" actId="478"/>
          <ac:spMkLst>
            <pc:docMk/>
            <pc:sldMk cId="796035726" sldId="256"/>
            <ac:spMk id="2" creationId="{0E87CF05-9F3D-4BA2-9D74-693A9FAB6CE6}"/>
          </ac:spMkLst>
        </pc:spChg>
        <pc:spChg chg="add del mod ord">
          <ac:chgData name="Candra Johnson" userId="60645380-4b5f-45e7-a595-eeef65d4767b" providerId="ADAL" clId="{58118EBB-507E-4673-A6BD-EBC94EC9D064}" dt="2021-05-25T18:24:42.466" v="148" actId="6264"/>
          <ac:spMkLst>
            <pc:docMk/>
            <pc:sldMk cId="796035726" sldId="256"/>
            <ac:spMk id="3" creationId="{7520A309-08B2-4C7A-AFE2-E470E2CD5204}"/>
          </ac:spMkLst>
        </pc:spChg>
        <pc:spChg chg="add del mod ord">
          <ac:chgData name="Candra Johnson" userId="60645380-4b5f-45e7-a595-eeef65d4767b" providerId="ADAL" clId="{58118EBB-507E-4673-A6BD-EBC94EC9D064}" dt="2021-05-25T18:24:42.466" v="148" actId="6264"/>
          <ac:spMkLst>
            <pc:docMk/>
            <pc:sldMk cId="796035726" sldId="256"/>
            <ac:spMk id="4" creationId="{8C3064C2-5FFE-44C3-8443-791AAD34DAEF}"/>
          </ac:spMkLst>
        </pc:spChg>
        <pc:spChg chg="add del mod ord">
          <ac:chgData name="Candra Johnson" userId="60645380-4b5f-45e7-a595-eeef65d4767b" providerId="ADAL" clId="{58118EBB-507E-4673-A6BD-EBC94EC9D064}" dt="2021-05-25T18:24:42.466" v="148" actId="6264"/>
          <ac:spMkLst>
            <pc:docMk/>
            <pc:sldMk cId="796035726" sldId="256"/>
            <ac:spMk id="5" creationId="{3120536E-C060-427B-8368-A11C8083DF35}"/>
          </ac:spMkLst>
        </pc:spChg>
        <pc:spChg chg="add del mod ord">
          <ac:chgData name="Candra Johnson" userId="60645380-4b5f-45e7-a595-eeef65d4767b" providerId="ADAL" clId="{58118EBB-507E-4673-A6BD-EBC94EC9D064}" dt="2021-05-25T18:24:54.631" v="152" actId="6264"/>
          <ac:spMkLst>
            <pc:docMk/>
            <pc:sldMk cId="796035726" sldId="256"/>
            <ac:spMk id="6" creationId="{E63F29D0-0150-4585-8A7F-2B1374F38BE8}"/>
          </ac:spMkLst>
        </pc:spChg>
        <pc:spChg chg="add del mod ord">
          <ac:chgData name="Candra Johnson" userId="60645380-4b5f-45e7-a595-eeef65d4767b" providerId="ADAL" clId="{58118EBB-507E-4673-A6BD-EBC94EC9D064}" dt="2021-05-25T18:24:54.631" v="152" actId="6264"/>
          <ac:spMkLst>
            <pc:docMk/>
            <pc:sldMk cId="796035726" sldId="256"/>
            <ac:spMk id="7" creationId="{263F376B-D79F-49FC-AA84-845AAF51B29E}"/>
          </ac:spMkLst>
        </pc:spChg>
        <pc:spChg chg="add del mod ord">
          <ac:chgData name="Candra Johnson" userId="60645380-4b5f-45e7-a595-eeef65d4767b" providerId="ADAL" clId="{58118EBB-507E-4673-A6BD-EBC94EC9D064}" dt="2021-05-25T18:24:54.631" v="152" actId="6264"/>
          <ac:spMkLst>
            <pc:docMk/>
            <pc:sldMk cId="796035726" sldId="256"/>
            <ac:spMk id="8" creationId="{C16CA909-9A25-49CA-9791-16E55275745C}"/>
          </ac:spMkLst>
        </pc:spChg>
        <pc:spChg chg="add del mod">
          <ac:chgData name="Candra Johnson" userId="60645380-4b5f-45e7-a595-eeef65d4767b" providerId="ADAL" clId="{58118EBB-507E-4673-A6BD-EBC94EC9D064}" dt="2021-05-25T18:21:09.059" v="104" actId="478"/>
          <ac:spMkLst>
            <pc:docMk/>
            <pc:sldMk cId="796035726" sldId="256"/>
            <ac:spMk id="9" creationId="{50B5E817-46A4-4290-B7F9-A1FE9C4BB501}"/>
          </ac:spMkLst>
        </pc:spChg>
        <pc:spChg chg="add del mod ord">
          <ac:chgData name="Candra Johnson" userId="60645380-4b5f-45e7-a595-eeef65d4767b" providerId="ADAL" clId="{58118EBB-507E-4673-A6BD-EBC94EC9D064}" dt="2021-05-25T18:24:56.046" v="153" actId="6264"/>
          <ac:spMkLst>
            <pc:docMk/>
            <pc:sldMk cId="796035726" sldId="256"/>
            <ac:spMk id="10" creationId="{7798DFC4-7B0F-4F1B-8C6F-83565AD13D07}"/>
          </ac:spMkLst>
        </pc:spChg>
        <pc:spChg chg="del">
          <ac:chgData name="Candra Johnson" userId="60645380-4b5f-45e7-a595-eeef65d4767b" providerId="ADAL" clId="{58118EBB-507E-4673-A6BD-EBC94EC9D064}" dt="2021-05-25T18:24:29.947" v="143" actId="6264"/>
          <ac:spMkLst>
            <pc:docMk/>
            <pc:sldMk cId="796035726" sldId="256"/>
            <ac:spMk id="11" creationId="{00000000-0000-0000-0000-000000000000}"/>
          </ac:spMkLst>
        </pc:spChg>
        <pc:spChg chg="del">
          <ac:chgData name="Candra Johnson" userId="60645380-4b5f-45e7-a595-eeef65d4767b" providerId="ADAL" clId="{58118EBB-507E-4673-A6BD-EBC94EC9D064}" dt="2021-05-25T18:24:29.947" v="143" actId="6264"/>
          <ac:spMkLst>
            <pc:docMk/>
            <pc:sldMk cId="796035726" sldId="256"/>
            <ac:spMk id="12" creationId="{00000000-0000-0000-0000-000000000000}"/>
          </ac:spMkLst>
        </pc:spChg>
        <pc:spChg chg="add del mod ord">
          <ac:chgData name="Candra Johnson" userId="60645380-4b5f-45e7-a595-eeef65d4767b" providerId="ADAL" clId="{58118EBB-507E-4673-A6BD-EBC94EC9D064}" dt="2021-05-25T18:24:56.046" v="153" actId="6264"/>
          <ac:spMkLst>
            <pc:docMk/>
            <pc:sldMk cId="796035726" sldId="256"/>
            <ac:spMk id="13" creationId="{B1D504A7-D1C9-4185-BC73-CD34E05493AD}"/>
          </ac:spMkLst>
        </pc:spChg>
        <pc:spChg chg="add del mod ord">
          <ac:chgData name="Candra Johnson" userId="60645380-4b5f-45e7-a595-eeef65d4767b" providerId="ADAL" clId="{58118EBB-507E-4673-A6BD-EBC94EC9D064}" dt="2021-05-25T18:24:56.046" v="153" actId="6264"/>
          <ac:spMkLst>
            <pc:docMk/>
            <pc:sldMk cId="796035726" sldId="256"/>
            <ac:spMk id="14" creationId="{FD493712-816D-47A3-A6E0-2DED1AF1F357}"/>
          </ac:spMkLst>
        </pc:spChg>
        <pc:spChg chg="add del mod ord">
          <ac:chgData name="Candra Johnson" userId="60645380-4b5f-45e7-a595-eeef65d4767b" providerId="ADAL" clId="{58118EBB-507E-4673-A6BD-EBC94EC9D064}" dt="2021-05-25T18:25:16.353" v="158" actId="6264"/>
          <ac:spMkLst>
            <pc:docMk/>
            <pc:sldMk cId="796035726" sldId="256"/>
            <ac:spMk id="15" creationId="{05E6C0D9-2A7E-4AB3-8798-EFC494454EAD}"/>
          </ac:spMkLst>
        </pc:spChg>
        <pc:spChg chg="add del mod ord">
          <ac:chgData name="Candra Johnson" userId="60645380-4b5f-45e7-a595-eeef65d4767b" providerId="ADAL" clId="{58118EBB-507E-4673-A6BD-EBC94EC9D064}" dt="2021-05-25T18:25:16.353" v="158" actId="6264"/>
          <ac:spMkLst>
            <pc:docMk/>
            <pc:sldMk cId="796035726" sldId="256"/>
            <ac:spMk id="16" creationId="{9CF6D8FF-E31E-4442-90F3-92539E9436E5}"/>
          </ac:spMkLst>
        </pc:spChg>
        <pc:spChg chg="add del mod ord">
          <ac:chgData name="Candra Johnson" userId="60645380-4b5f-45e7-a595-eeef65d4767b" providerId="ADAL" clId="{58118EBB-507E-4673-A6BD-EBC94EC9D064}" dt="2021-05-25T18:25:16.353" v="158" actId="6264"/>
          <ac:spMkLst>
            <pc:docMk/>
            <pc:sldMk cId="796035726" sldId="256"/>
            <ac:spMk id="17" creationId="{9BE63E92-303F-48D9-B652-F4D3BB677690}"/>
          </ac:spMkLst>
        </pc:spChg>
        <pc:spChg chg="add mod ord">
          <ac:chgData name="Candra Johnson" userId="60645380-4b5f-45e7-a595-eeef65d4767b" providerId="ADAL" clId="{58118EBB-507E-4673-A6BD-EBC94EC9D064}" dt="2021-05-25T18:25:16.353" v="158" actId="6264"/>
          <ac:spMkLst>
            <pc:docMk/>
            <pc:sldMk cId="796035726" sldId="256"/>
            <ac:spMk id="18" creationId="{9346A6C9-F109-465E-889C-23B5D6F7FD71}"/>
          </ac:spMkLst>
        </pc:spChg>
        <pc:spChg chg="add mod ord">
          <ac:chgData name="Candra Johnson" userId="60645380-4b5f-45e7-a595-eeef65d4767b" providerId="ADAL" clId="{58118EBB-507E-4673-A6BD-EBC94EC9D064}" dt="2021-05-25T18:25:16.353" v="158" actId="6264"/>
          <ac:spMkLst>
            <pc:docMk/>
            <pc:sldMk cId="796035726" sldId="256"/>
            <ac:spMk id="19" creationId="{24EA813E-F4D1-4EB8-BC34-AAAB03DB8174}"/>
          </ac:spMkLst>
        </pc:spChg>
        <pc:spChg chg="add mod ord">
          <ac:chgData name="Candra Johnson" userId="60645380-4b5f-45e7-a595-eeef65d4767b" providerId="ADAL" clId="{58118EBB-507E-4673-A6BD-EBC94EC9D064}" dt="2021-05-25T18:25:16.353" v="158" actId="6264"/>
          <ac:spMkLst>
            <pc:docMk/>
            <pc:sldMk cId="796035726" sldId="256"/>
            <ac:spMk id="20" creationId="{201408C6-0A20-473C-A7D0-25A5A05D8199}"/>
          </ac:spMkLst>
        </pc:spChg>
        <pc:spChg chg="add del mod">
          <ac:chgData name="Candra Johnson" userId="60645380-4b5f-45e7-a595-eeef65d4767b" providerId="ADAL" clId="{58118EBB-507E-4673-A6BD-EBC94EC9D064}" dt="2021-05-25T18:20:41.239" v="97" actId="21"/>
          <ac:spMkLst>
            <pc:docMk/>
            <pc:sldMk cId="796035726" sldId="256"/>
            <ac:spMk id="52" creationId="{113CD1BE-2F15-824A-B19B-12996A1D18C0}"/>
          </ac:spMkLst>
        </pc:spChg>
        <pc:spChg chg="mod">
          <ac:chgData name="Candra Johnson" userId="60645380-4b5f-45e7-a595-eeef65d4767b" providerId="ADAL" clId="{58118EBB-507E-4673-A6BD-EBC94EC9D064}" dt="2021-05-25T18:20:51.715" v="101" actId="554"/>
          <ac:spMkLst>
            <pc:docMk/>
            <pc:sldMk cId="796035726" sldId="256"/>
            <ac:spMk id="56" creationId="{93B78424-B82F-4567-8E68-3550235D9D16}"/>
          </ac:spMkLst>
        </pc:spChg>
        <pc:spChg chg="mod">
          <ac:chgData name="Candra Johnson" userId="60645380-4b5f-45e7-a595-eeef65d4767b" providerId="ADAL" clId="{58118EBB-507E-4673-A6BD-EBC94EC9D064}" dt="2021-05-25T18:20:51.715" v="101" actId="554"/>
          <ac:spMkLst>
            <pc:docMk/>
            <pc:sldMk cId="796035726" sldId="256"/>
            <ac:spMk id="57" creationId="{6DA59C05-9908-4394-88BB-D247AB801FCE}"/>
          </ac:spMkLst>
        </pc:spChg>
      </pc:sldChg>
      <pc:sldMasterChg chg="modSldLayout">
        <pc:chgData name="Candra Johnson" userId="60645380-4b5f-45e7-a595-eeef65d4767b" providerId="ADAL" clId="{58118EBB-507E-4673-A6BD-EBC94EC9D064}" dt="2021-05-25T18:28:16.164" v="177" actId="1036"/>
        <pc:sldMasterMkLst>
          <pc:docMk/>
          <pc:sldMasterMk cId="2092593180" sldId="2147483662"/>
        </pc:sldMasterMkLst>
        <pc:sldLayoutChg chg="addSp delSp modSp mod">
          <pc:chgData name="Candra Johnson" userId="60645380-4b5f-45e7-a595-eeef65d4767b" providerId="ADAL" clId="{58118EBB-507E-4673-A6BD-EBC94EC9D064}" dt="2021-05-25T18:28:16.164" v="177" actId="1036"/>
          <pc:sldLayoutMkLst>
            <pc:docMk/>
            <pc:sldMasterMk cId="2092593180" sldId="2147483662"/>
            <pc:sldLayoutMk cId="746941444" sldId="2147483676"/>
          </pc:sldLayoutMkLst>
          <pc:spChg chg="mod">
            <ac:chgData name="Candra Johnson" userId="60645380-4b5f-45e7-a595-eeef65d4767b" providerId="ADAL" clId="{58118EBB-507E-4673-A6BD-EBC94EC9D064}" dt="2021-05-25T18:28:16.164" v="177" actId="1036"/>
            <ac:spMkLst>
              <pc:docMk/>
              <pc:sldMasterMk cId="2092593180" sldId="2147483662"/>
              <pc:sldLayoutMk cId="746941444" sldId="2147483676"/>
              <ac:spMk id="3" creationId="{8B818E24-0CA4-4DF9-A197-9BD0F3D781FB}"/>
            </ac:spMkLst>
          </pc:spChg>
          <pc:spChg chg="mod">
            <ac:chgData name="Candra Johnson" userId="60645380-4b5f-45e7-a595-eeef65d4767b" providerId="ADAL" clId="{58118EBB-507E-4673-A6BD-EBC94EC9D064}" dt="2021-05-25T18:16:50.230" v="42" actId="1076"/>
            <ac:spMkLst>
              <pc:docMk/>
              <pc:sldMasterMk cId="2092593180" sldId="2147483662"/>
              <pc:sldLayoutMk cId="746941444" sldId="2147483676"/>
              <ac:spMk id="5" creationId="{7EB72227-A10F-4C49-946F-8A4A380CA6D6}"/>
            </ac:spMkLst>
          </pc:spChg>
          <pc:spChg chg="add del">
            <ac:chgData name="Candra Johnson" userId="60645380-4b5f-45e7-a595-eeef65d4767b" providerId="ADAL" clId="{58118EBB-507E-4673-A6BD-EBC94EC9D064}" dt="2021-05-25T18:23:08.803" v="114" actId="11529"/>
            <ac:spMkLst>
              <pc:docMk/>
              <pc:sldMasterMk cId="2092593180" sldId="2147483662"/>
              <pc:sldLayoutMk cId="746941444" sldId="2147483676"/>
              <ac:spMk id="12" creationId="{5D1230D4-1A2E-4F67-8BDC-060C9D8CB5F0}"/>
            </ac:spMkLst>
          </pc:spChg>
          <pc:spChg chg="add mod ord">
            <ac:chgData name="Candra Johnson" userId="60645380-4b5f-45e7-a595-eeef65d4767b" providerId="ADAL" clId="{58118EBB-507E-4673-A6BD-EBC94EC9D064}" dt="2021-05-25T18:25:14.532" v="157" actId="1035"/>
            <ac:spMkLst>
              <pc:docMk/>
              <pc:sldMasterMk cId="2092593180" sldId="2147483662"/>
              <pc:sldLayoutMk cId="746941444" sldId="2147483676"/>
              <ac:spMk id="13" creationId="{17B6301D-251C-402B-A371-D43991CBDD41}"/>
            </ac:spMkLst>
          </pc:spChg>
          <pc:spChg chg="mod ord">
            <ac:chgData name="Candra Johnson" userId="60645380-4b5f-45e7-a595-eeef65d4767b" providerId="ADAL" clId="{58118EBB-507E-4673-A6BD-EBC94EC9D064}" dt="2021-05-25T18:23:52.230" v="120" actId="167"/>
            <ac:spMkLst>
              <pc:docMk/>
              <pc:sldMasterMk cId="2092593180" sldId="2147483662"/>
              <pc:sldLayoutMk cId="746941444" sldId="2147483676"/>
              <ac:spMk id="18" creationId="{0B85C12F-FF66-4748-9B6C-AAD81900579D}"/>
            </ac:spMkLst>
          </pc:spChg>
          <pc:spChg chg="mod">
            <ac:chgData name="Candra Johnson" userId="60645380-4b5f-45e7-a595-eeef65d4767b" providerId="ADAL" clId="{58118EBB-507E-4673-A6BD-EBC94EC9D064}" dt="2021-05-25T18:13:41.172" v="12" actId="1036"/>
            <ac:spMkLst>
              <pc:docMk/>
              <pc:sldMasterMk cId="2092593180" sldId="2147483662"/>
              <pc:sldLayoutMk cId="746941444" sldId="2147483676"/>
              <ac:spMk id="23" creationId="{3564B2A0-19F6-4A25-ADE4-7855FCAF5A44}"/>
            </ac:spMkLst>
          </pc:spChg>
          <pc:spChg chg="mod">
            <ac:chgData name="Candra Johnson" userId="60645380-4b5f-45e7-a595-eeef65d4767b" providerId="ADAL" clId="{58118EBB-507E-4673-A6BD-EBC94EC9D064}" dt="2021-05-25T18:13:41.172" v="12" actId="1036"/>
            <ac:spMkLst>
              <pc:docMk/>
              <pc:sldMasterMk cId="2092593180" sldId="2147483662"/>
              <pc:sldLayoutMk cId="746941444" sldId="2147483676"/>
              <ac:spMk id="24" creationId="{6A59C436-6651-4D51-BC2B-99E818719126}"/>
            </ac:spMkLst>
          </pc:spChg>
          <pc:spChg chg="mod">
            <ac:chgData name="Candra Johnson" userId="60645380-4b5f-45e7-a595-eeef65d4767b" providerId="ADAL" clId="{58118EBB-507E-4673-A6BD-EBC94EC9D064}" dt="2021-05-25T18:13:41.172" v="12" actId="1036"/>
            <ac:spMkLst>
              <pc:docMk/>
              <pc:sldMasterMk cId="2092593180" sldId="2147483662"/>
              <pc:sldLayoutMk cId="746941444" sldId="2147483676"/>
              <ac:spMk id="31" creationId="{22E639EB-02FE-4529-96A7-DE64C3618A87}"/>
            </ac:spMkLst>
          </pc:spChg>
          <pc:spChg chg="mod">
            <ac:chgData name="Candra Johnson" userId="60645380-4b5f-45e7-a595-eeef65d4767b" providerId="ADAL" clId="{58118EBB-507E-4673-A6BD-EBC94EC9D064}" dt="2021-05-25T18:13:41.172" v="12" actId="1036"/>
            <ac:spMkLst>
              <pc:docMk/>
              <pc:sldMasterMk cId="2092593180" sldId="2147483662"/>
              <pc:sldLayoutMk cId="746941444" sldId="2147483676"/>
              <ac:spMk id="36" creationId="{615D5868-9F5A-4457-9843-E585CBF6425C}"/>
            </ac:spMkLst>
          </pc:spChg>
          <pc:spChg chg="mod">
            <ac:chgData name="Candra Johnson" userId="60645380-4b5f-45e7-a595-eeef65d4767b" providerId="ADAL" clId="{58118EBB-507E-4673-A6BD-EBC94EC9D064}" dt="2021-05-25T18:19:38.588" v="83" actId="1076"/>
            <ac:spMkLst>
              <pc:docMk/>
              <pc:sldMasterMk cId="2092593180" sldId="2147483662"/>
              <pc:sldLayoutMk cId="746941444" sldId="2147483676"/>
              <ac:spMk id="37" creationId="{CF195D9B-9799-4058-A017-D5F157FB8F20}"/>
            </ac:spMkLst>
          </pc:spChg>
          <pc:spChg chg="add del mod">
            <ac:chgData name="Candra Johnson" userId="60645380-4b5f-45e7-a595-eeef65d4767b" providerId="ADAL" clId="{58118EBB-507E-4673-A6BD-EBC94EC9D064}" dt="2021-05-25T18:23:55.253" v="122" actId="478"/>
            <ac:spMkLst>
              <pc:docMk/>
              <pc:sldMasterMk cId="2092593180" sldId="2147483662"/>
              <pc:sldLayoutMk cId="746941444" sldId="2147483676"/>
              <ac:spMk id="39" creationId="{5C97ED38-EC52-415B-B27C-369F975BAD3B}"/>
            </ac:spMkLst>
          </pc:spChg>
          <pc:picChg chg="mod">
            <ac:chgData name="Candra Johnson" userId="60645380-4b5f-45e7-a595-eeef65d4767b" providerId="ADAL" clId="{58118EBB-507E-4673-A6BD-EBC94EC9D064}" dt="2021-05-25T18:13:41.172" v="12" actId="1036"/>
            <ac:picMkLst>
              <pc:docMk/>
              <pc:sldMasterMk cId="2092593180" sldId="2147483662"/>
              <pc:sldLayoutMk cId="746941444" sldId="2147483676"/>
              <ac:picMk id="26" creationId="{1DEDF9D9-A3F4-48FC-BD67-6E2512C48652}"/>
            </ac:picMkLst>
          </pc:picChg>
          <pc:picChg chg="mod">
            <ac:chgData name="Candra Johnson" userId="60645380-4b5f-45e7-a595-eeef65d4767b" providerId="ADAL" clId="{58118EBB-507E-4673-A6BD-EBC94EC9D064}" dt="2021-05-25T18:13:41.172" v="12" actId="1036"/>
            <ac:picMkLst>
              <pc:docMk/>
              <pc:sldMasterMk cId="2092593180" sldId="2147483662"/>
              <pc:sldLayoutMk cId="746941444" sldId="2147483676"/>
              <ac:picMk id="27" creationId="{760074CC-66A8-442B-894F-83DDA4AF132C}"/>
            </ac:picMkLst>
          </pc:picChg>
          <pc:picChg chg="mod">
            <ac:chgData name="Candra Johnson" userId="60645380-4b5f-45e7-a595-eeef65d4767b" providerId="ADAL" clId="{58118EBB-507E-4673-A6BD-EBC94EC9D064}" dt="2021-05-25T18:13:41.172" v="12" actId="1036"/>
            <ac:picMkLst>
              <pc:docMk/>
              <pc:sldMasterMk cId="2092593180" sldId="2147483662"/>
              <pc:sldLayoutMk cId="746941444" sldId="2147483676"/>
              <ac:picMk id="28" creationId="{805AF7EC-66FE-40B4-8F20-E4E953606845}"/>
            </ac:picMkLst>
          </pc:picChg>
          <pc:cxnChg chg="mod">
            <ac:chgData name="Candra Johnson" userId="60645380-4b5f-45e7-a595-eeef65d4767b" providerId="ADAL" clId="{58118EBB-507E-4673-A6BD-EBC94EC9D064}" dt="2021-05-25T18:17:33.451" v="71" actId="14100"/>
            <ac:cxnSpMkLst>
              <pc:docMk/>
              <pc:sldMasterMk cId="2092593180" sldId="2147483662"/>
              <pc:sldLayoutMk cId="746941444" sldId="2147483676"/>
              <ac:cxnSpMk id="38" creationId="{3ACAB14E-F7F4-4723-8498-3326C8AD6E01}"/>
            </ac:cxnSpMkLst>
          </pc:cxnChg>
        </pc:sldLayoutChg>
      </pc:sldMasterChg>
    </pc:docChg>
  </pc:docChgLst>
  <pc:docChgLst>
    <pc:chgData name="Diane Webb" userId="d061399d-ee6d-44b3-80ed-2b8f0ae64a24" providerId="ADAL" clId="{5AFCBD46-4C1D-4214-ADEC-8370E94F0E1F}"/>
    <pc:docChg chg="modSld">
      <pc:chgData name="Diane Webb" userId="d061399d-ee6d-44b3-80ed-2b8f0ae64a24" providerId="ADAL" clId="{5AFCBD46-4C1D-4214-ADEC-8370E94F0E1F}" dt="2021-05-13T16:12:07.879" v="0"/>
      <pc:docMkLst>
        <pc:docMk/>
      </pc:docMkLst>
      <pc:sldChg chg="modCm">
        <pc:chgData name="Diane Webb" userId="d061399d-ee6d-44b3-80ed-2b8f0ae64a24" providerId="ADAL" clId="{5AFCBD46-4C1D-4214-ADEC-8370E94F0E1F}" dt="2021-05-13T16:12:07.879" v="0"/>
        <pc:sldMkLst>
          <pc:docMk/>
          <pc:sldMk cId="796035726" sldId="256"/>
        </pc:sldMkLst>
      </pc:sldChg>
    </pc:docChg>
  </pc:docChgLst>
  <pc:docChgLst>
    <pc:chgData name="Diane Webb" userId="d061399d-ee6d-44b3-80ed-2b8f0ae64a24" providerId="ADAL" clId="{6B83B6BC-058C-4C3C-AD3D-E2ADDBD97361}"/>
    <pc:docChg chg="custSel">
      <pc:chgData name="Diane Webb" userId="d061399d-ee6d-44b3-80ed-2b8f0ae64a24" providerId="ADAL" clId="{6B83B6BC-058C-4C3C-AD3D-E2ADDBD97361}" dt="2021-05-25T19:45:19.068" v="6" actId="1592"/>
      <pc:docMkLst>
        <pc:docMk/>
      </pc:docMkLst>
      <pc:sldChg chg="delCm">
        <pc:chgData name="Diane Webb" userId="d061399d-ee6d-44b3-80ed-2b8f0ae64a24" providerId="ADAL" clId="{6B83B6BC-058C-4C3C-AD3D-E2ADDBD97361}" dt="2021-05-25T19:45:19.068" v="6" actId="1592"/>
        <pc:sldMkLst>
          <pc:docMk/>
          <pc:sldMk cId="796035726" sldId="256"/>
        </pc:sldMkLst>
      </pc:sldChg>
      <pc:sldMasterChg chg="delSldLayout">
        <pc:chgData name="Diane Webb" userId="d061399d-ee6d-44b3-80ed-2b8f0ae64a24" providerId="ADAL" clId="{6B83B6BC-058C-4C3C-AD3D-E2ADDBD97361}" dt="2021-05-25T19:44:52.378" v="2" actId="2696"/>
        <pc:sldMasterMkLst>
          <pc:docMk/>
          <pc:sldMasterMk cId="2092593180" sldId="2147483662"/>
        </pc:sldMasterMkLst>
        <pc:sldLayoutChg chg="del">
          <pc:chgData name="Diane Webb" userId="d061399d-ee6d-44b3-80ed-2b8f0ae64a24" providerId="ADAL" clId="{6B83B6BC-058C-4C3C-AD3D-E2ADDBD97361}" dt="2021-05-25T19:44:52.378" v="2" actId="2696"/>
          <pc:sldLayoutMkLst>
            <pc:docMk/>
            <pc:sldMasterMk cId="2092593180" sldId="2147483662"/>
            <pc:sldLayoutMk cId="2262355774" sldId="2147483674"/>
          </pc:sldLayoutMkLst>
        </pc:sldLayoutChg>
        <pc:sldLayoutChg chg="del">
          <pc:chgData name="Diane Webb" userId="d061399d-ee6d-44b3-80ed-2b8f0ae64a24" providerId="ADAL" clId="{6B83B6BC-058C-4C3C-AD3D-E2ADDBD97361}" dt="2021-05-25T19:44:50.522" v="1" actId="2696"/>
          <pc:sldLayoutMkLst>
            <pc:docMk/>
            <pc:sldMasterMk cId="2092593180" sldId="2147483662"/>
            <pc:sldLayoutMk cId="3162391815" sldId="2147483675"/>
          </pc:sldLayoutMkLst>
        </pc:sldLayoutChg>
      </pc:sldMasterChg>
    </pc:docChg>
  </pc:docChgLst>
  <pc:docChgLst>
    <pc:chgData name="Diane Webb" userId="d061399d-ee6d-44b3-80ed-2b8f0ae64a24" providerId="ADAL" clId="{EF09D32A-6278-4E0C-92A7-1A6A75458743}"/>
    <pc:docChg chg="undo custSel modSld modMainMaster">
      <pc:chgData name="Diane Webb" userId="d061399d-ee6d-44b3-80ed-2b8f0ae64a24" providerId="ADAL" clId="{EF09D32A-6278-4E0C-92A7-1A6A75458743}" dt="2021-10-27T19:45:30.877" v="409" actId="20577"/>
      <pc:docMkLst>
        <pc:docMk/>
      </pc:docMkLst>
      <pc:sldChg chg="addSp delSp modSp mod chgLayout">
        <pc:chgData name="Diane Webb" userId="d061399d-ee6d-44b3-80ed-2b8f0ae64a24" providerId="ADAL" clId="{EF09D32A-6278-4E0C-92A7-1A6A75458743}" dt="2021-10-27T19:32:07.493" v="404" actId="700"/>
        <pc:sldMkLst>
          <pc:docMk/>
          <pc:sldMk cId="2588617686" sldId="257"/>
        </pc:sldMkLst>
        <pc:spChg chg="del">
          <ac:chgData name="Diane Webb" userId="d061399d-ee6d-44b3-80ed-2b8f0ae64a24" providerId="ADAL" clId="{EF09D32A-6278-4E0C-92A7-1A6A75458743}" dt="2021-10-27T19:32:07.493" v="404" actId="700"/>
          <ac:spMkLst>
            <pc:docMk/>
            <pc:sldMk cId="2588617686" sldId="257"/>
            <ac:spMk id="2" creationId="{D8AA37B5-EF8C-429A-8780-D7E583AD0094}"/>
          </ac:spMkLst>
        </pc:spChg>
        <pc:spChg chg="del">
          <ac:chgData name="Diane Webb" userId="d061399d-ee6d-44b3-80ed-2b8f0ae64a24" providerId="ADAL" clId="{EF09D32A-6278-4E0C-92A7-1A6A75458743}" dt="2021-10-27T18:49:02.845" v="1" actId="478"/>
          <ac:spMkLst>
            <pc:docMk/>
            <pc:sldMk cId="2588617686" sldId="257"/>
            <ac:spMk id="3" creationId="{4294ADFF-1DE5-43A5-92D3-358F41D54431}"/>
          </ac:spMkLst>
        </pc:spChg>
        <pc:spChg chg="del">
          <ac:chgData name="Diane Webb" userId="d061399d-ee6d-44b3-80ed-2b8f0ae64a24" providerId="ADAL" clId="{EF09D32A-6278-4E0C-92A7-1A6A75458743}" dt="2021-10-27T18:49:03.990" v="2" actId="478"/>
          <ac:spMkLst>
            <pc:docMk/>
            <pc:sldMk cId="2588617686" sldId="257"/>
            <ac:spMk id="4" creationId="{FFFA9B6C-FF81-4353-9987-94A58FD8FD2F}"/>
          </ac:spMkLst>
        </pc:spChg>
        <pc:spChg chg="del">
          <ac:chgData name="Diane Webb" userId="d061399d-ee6d-44b3-80ed-2b8f0ae64a24" providerId="ADAL" clId="{EF09D32A-6278-4E0C-92A7-1A6A75458743}" dt="2021-10-27T18:49:01.660" v="0" actId="478"/>
          <ac:spMkLst>
            <pc:docMk/>
            <pc:sldMk cId="2588617686" sldId="257"/>
            <ac:spMk id="5" creationId="{83881749-EE73-480C-B1E7-4247BAC0023D}"/>
          </ac:spMkLst>
        </pc:spChg>
        <pc:spChg chg="add mod ord">
          <ac:chgData name="Diane Webb" userId="d061399d-ee6d-44b3-80ed-2b8f0ae64a24" providerId="ADAL" clId="{EF09D32A-6278-4E0C-92A7-1A6A75458743}" dt="2021-10-27T19:32:07.493" v="404" actId="700"/>
          <ac:spMkLst>
            <pc:docMk/>
            <pc:sldMk cId="2588617686" sldId="257"/>
            <ac:spMk id="6" creationId="{559EEF77-24BF-47C0-A8F5-9E9970D68D33}"/>
          </ac:spMkLst>
        </pc:spChg>
        <pc:spChg chg="add mod ord">
          <ac:chgData name="Diane Webb" userId="d061399d-ee6d-44b3-80ed-2b8f0ae64a24" providerId="ADAL" clId="{EF09D32A-6278-4E0C-92A7-1A6A75458743}" dt="2021-10-27T19:32:07.493" v="404" actId="700"/>
          <ac:spMkLst>
            <pc:docMk/>
            <pc:sldMk cId="2588617686" sldId="257"/>
            <ac:spMk id="7" creationId="{8DC60E38-B62B-4092-AD1D-C0F7935DCE8D}"/>
          </ac:spMkLst>
        </pc:spChg>
        <pc:spChg chg="add mod ord">
          <ac:chgData name="Diane Webb" userId="d061399d-ee6d-44b3-80ed-2b8f0ae64a24" providerId="ADAL" clId="{EF09D32A-6278-4E0C-92A7-1A6A75458743}" dt="2021-10-27T19:32:07.493" v="404" actId="700"/>
          <ac:spMkLst>
            <pc:docMk/>
            <pc:sldMk cId="2588617686" sldId="257"/>
            <ac:spMk id="8" creationId="{A8050C2B-675B-473D-B786-BCF6A431877D}"/>
          </ac:spMkLst>
        </pc:spChg>
      </pc:sldChg>
      <pc:sldChg chg="addSp delSp modSp mod addCm modCm chgLayout modNotesTx">
        <pc:chgData name="Diane Webb" userId="d061399d-ee6d-44b3-80ed-2b8f0ae64a24" providerId="ADAL" clId="{EF09D32A-6278-4E0C-92A7-1A6A75458743}" dt="2021-10-27T19:32:12.339" v="405" actId="700"/>
        <pc:sldMkLst>
          <pc:docMk/>
          <pc:sldMk cId="1501843763" sldId="258"/>
        </pc:sldMkLst>
        <pc:spChg chg="del">
          <ac:chgData name="Diane Webb" userId="d061399d-ee6d-44b3-80ed-2b8f0ae64a24" providerId="ADAL" clId="{EF09D32A-6278-4E0C-92A7-1A6A75458743}" dt="2021-10-27T19:32:12.339" v="405" actId="700"/>
          <ac:spMkLst>
            <pc:docMk/>
            <pc:sldMk cId="1501843763" sldId="258"/>
            <ac:spMk id="2" creationId="{1E26E24B-73A0-4749-B1E6-6618C81F93E3}"/>
          </ac:spMkLst>
        </pc:spChg>
        <pc:spChg chg="del">
          <ac:chgData name="Diane Webb" userId="d061399d-ee6d-44b3-80ed-2b8f0ae64a24" providerId="ADAL" clId="{EF09D32A-6278-4E0C-92A7-1A6A75458743}" dt="2021-10-27T19:32:12.339" v="405" actId="700"/>
          <ac:spMkLst>
            <pc:docMk/>
            <pc:sldMk cId="1501843763" sldId="258"/>
            <ac:spMk id="3" creationId="{AA929D4A-386A-4ACC-B32A-34C198C26F3B}"/>
          </ac:spMkLst>
        </pc:spChg>
        <pc:spChg chg="del">
          <ac:chgData name="Diane Webb" userId="d061399d-ee6d-44b3-80ed-2b8f0ae64a24" providerId="ADAL" clId="{EF09D32A-6278-4E0C-92A7-1A6A75458743}" dt="2021-10-27T19:32:12.339" v="405" actId="700"/>
          <ac:spMkLst>
            <pc:docMk/>
            <pc:sldMk cId="1501843763" sldId="258"/>
            <ac:spMk id="4" creationId="{7FD78F33-26A3-431B-A91F-FDAA6ABF1C82}"/>
          </ac:spMkLst>
        </pc:spChg>
        <pc:spChg chg="add mod ord">
          <ac:chgData name="Diane Webb" userId="d061399d-ee6d-44b3-80ed-2b8f0ae64a24" providerId="ADAL" clId="{EF09D32A-6278-4E0C-92A7-1A6A75458743}" dt="2021-10-27T19:32:12.339" v="405" actId="700"/>
          <ac:spMkLst>
            <pc:docMk/>
            <pc:sldMk cId="1501843763" sldId="258"/>
            <ac:spMk id="5" creationId="{86EAD107-5720-4D8C-BC2D-66B3213CECD2}"/>
          </ac:spMkLst>
        </pc:spChg>
        <pc:spChg chg="add mod ord">
          <ac:chgData name="Diane Webb" userId="d061399d-ee6d-44b3-80ed-2b8f0ae64a24" providerId="ADAL" clId="{EF09D32A-6278-4E0C-92A7-1A6A75458743}" dt="2021-10-27T19:32:12.339" v="405" actId="700"/>
          <ac:spMkLst>
            <pc:docMk/>
            <pc:sldMk cId="1501843763" sldId="258"/>
            <ac:spMk id="6" creationId="{11360A93-F0E7-4107-A14B-9F2198D45145}"/>
          </ac:spMkLst>
        </pc:spChg>
        <pc:spChg chg="add mod ord">
          <ac:chgData name="Diane Webb" userId="d061399d-ee6d-44b3-80ed-2b8f0ae64a24" providerId="ADAL" clId="{EF09D32A-6278-4E0C-92A7-1A6A75458743}" dt="2021-10-27T19:32:12.339" v="405" actId="700"/>
          <ac:spMkLst>
            <pc:docMk/>
            <pc:sldMk cId="1501843763" sldId="258"/>
            <ac:spMk id="7" creationId="{5183BCBC-B52B-443C-B01B-A970D3BA92F1}"/>
          </ac:spMkLst>
        </pc:spChg>
        <pc:spChg chg="add mod ord">
          <ac:chgData name="Diane Webb" userId="d061399d-ee6d-44b3-80ed-2b8f0ae64a24" providerId="ADAL" clId="{EF09D32A-6278-4E0C-92A7-1A6A75458743}" dt="2021-10-27T19:32:12.339" v="405" actId="700"/>
          <ac:spMkLst>
            <pc:docMk/>
            <pc:sldMk cId="1501843763" sldId="258"/>
            <ac:spMk id="8" creationId="{E74144D4-EEDD-427A-BD79-C3AB04E66B50}"/>
          </ac:spMkLst>
        </pc:spChg>
      </pc:sldChg>
      <pc:sldMasterChg chg="modSldLayout">
        <pc:chgData name="Diane Webb" userId="d061399d-ee6d-44b3-80ed-2b8f0ae64a24" providerId="ADAL" clId="{EF09D32A-6278-4E0C-92A7-1A6A75458743}" dt="2021-10-27T19:45:30.877" v="409" actId="20577"/>
        <pc:sldMasterMkLst>
          <pc:docMk/>
          <pc:sldMasterMk cId="2092593180" sldId="2147483662"/>
        </pc:sldMasterMkLst>
        <pc:sldLayoutChg chg="addSp delSp modSp mod">
          <pc:chgData name="Diane Webb" userId="d061399d-ee6d-44b3-80ed-2b8f0ae64a24" providerId="ADAL" clId="{EF09D32A-6278-4E0C-92A7-1A6A75458743}" dt="2021-10-27T19:45:30.877" v="409" actId="20577"/>
          <pc:sldLayoutMkLst>
            <pc:docMk/>
            <pc:sldMasterMk cId="2092593180" sldId="2147483662"/>
            <pc:sldLayoutMk cId="2877832018" sldId="2147483678"/>
          </pc:sldLayoutMkLst>
          <pc:spChg chg="add mod">
            <ac:chgData name="Diane Webb" userId="d061399d-ee6d-44b3-80ed-2b8f0ae64a24" providerId="ADAL" clId="{EF09D32A-6278-4E0C-92A7-1A6A75458743}" dt="2021-10-27T19:02:02.954" v="333" actId="1076"/>
            <ac:spMkLst>
              <pc:docMk/>
              <pc:sldMasterMk cId="2092593180" sldId="2147483662"/>
              <pc:sldLayoutMk cId="2877832018" sldId="2147483678"/>
              <ac:spMk id="5" creationId="{8057CE9F-BABB-45AC-B01C-4CFFF4047816}"/>
            </ac:spMkLst>
          </pc:spChg>
          <pc:spChg chg="add mod">
            <ac:chgData name="Diane Webb" userId="d061399d-ee6d-44b3-80ed-2b8f0ae64a24" providerId="ADAL" clId="{EF09D32A-6278-4E0C-92A7-1A6A75458743}" dt="2021-10-27T18:50:38.983" v="3"/>
            <ac:spMkLst>
              <pc:docMk/>
              <pc:sldMasterMk cId="2092593180" sldId="2147483662"/>
              <pc:sldLayoutMk cId="2877832018" sldId="2147483678"/>
              <ac:spMk id="26" creationId="{10AB8262-5C09-46E9-BE08-5D9A55746E11}"/>
            </ac:spMkLst>
          </pc:spChg>
          <pc:spChg chg="add mod">
            <ac:chgData name="Diane Webb" userId="d061399d-ee6d-44b3-80ed-2b8f0ae64a24" providerId="ADAL" clId="{EF09D32A-6278-4E0C-92A7-1A6A75458743}" dt="2021-10-27T18:50:38.983" v="3"/>
            <ac:spMkLst>
              <pc:docMk/>
              <pc:sldMasterMk cId="2092593180" sldId="2147483662"/>
              <pc:sldLayoutMk cId="2877832018" sldId="2147483678"/>
              <ac:spMk id="27" creationId="{C64629D0-D8D8-48D5-A58C-F86C3D25F040}"/>
            </ac:spMkLst>
          </pc:spChg>
          <pc:spChg chg="add mod">
            <ac:chgData name="Diane Webb" userId="d061399d-ee6d-44b3-80ed-2b8f0ae64a24" providerId="ADAL" clId="{EF09D32A-6278-4E0C-92A7-1A6A75458743}" dt="2021-10-27T18:50:38.983" v="3"/>
            <ac:spMkLst>
              <pc:docMk/>
              <pc:sldMasterMk cId="2092593180" sldId="2147483662"/>
              <pc:sldLayoutMk cId="2877832018" sldId="2147483678"/>
              <ac:spMk id="28" creationId="{1654DDB7-8E6D-4DBB-975A-7577A80FACAC}"/>
            </ac:spMkLst>
          </pc:spChg>
          <pc:spChg chg="mod">
            <ac:chgData name="Diane Webb" userId="d061399d-ee6d-44b3-80ed-2b8f0ae64a24" providerId="ADAL" clId="{EF09D32A-6278-4E0C-92A7-1A6A75458743}" dt="2021-10-27T19:05:01.013" v="353" actId="14100"/>
            <ac:spMkLst>
              <pc:docMk/>
              <pc:sldMasterMk cId="2092593180" sldId="2147483662"/>
              <pc:sldLayoutMk cId="2877832018" sldId="2147483678"/>
              <ac:spMk id="31" creationId="{745B1570-973E-48E2-8104-E920ED10D286}"/>
            </ac:spMkLst>
          </pc:spChg>
          <pc:spChg chg="mod">
            <ac:chgData name="Diane Webb" userId="d061399d-ee6d-44b3-80ed-2b8f0ae64a24" providerId="ADAL" clId="{EF09D32A-6278-4E0C-92A7-1A6A75458743}" dt="2021-10-27T18:55:54.473" v="251" actId="207"/>
            <ac:spMkLst>
              <pc:docMk/>
              <pc:sldMasterMk cId="2092593180" sldId="2147483662"/>
              <pc:sldLayoutMk cId="2877832018" sldId="2147483678"/>
              <ac:spMk id="33" creationId="{8119BD10-D2E7-439D-98EF-25BEE28FD089}"/>
            </ac:spMkLst>
          </pc:spChg>
          <pc:spChg chg="mod">
            <ac:chgData name="Diane Webb" userId="d061399d-ee6d-44b3-80ed-2b8f0ae64a24" providerId="ADAL" clId="{EF09D32A-6278-4E0C-92A7-1A6A75458743}" dt="2021-10-27T18:58:44.141" v="292" actId="207"/>
            <ac:spMkLst>
              <pc:docMk/>
              <pc:sldMasterMk cId="2092593180" sldId="2147483662"/>
              <pc:sldLayoutMk cId="2877832018" sldId="2147483678"/>
              <ac:spMk id="35" creationId="{F881E855-ED80-4A08-9DA7-2AEE49585A22}"/>
            </ac:spMkLst>
          </pc:spChg>
          <pc:spChg chg="mod">
            <ac:chgData name="Diane Webb" userId="d061399d-ee6d-44b3-80ed-2b8f0ae64a24" providerId="ADAL" clId="{EF09D32A-6278-4E0C-92A7-1A6A75458743}" dt="2021-10-27T18:58:44.141" v="292" actId="207"/>
            <ac:spMkLst>
              <pc:docMk/>
              <pc:sldMasterMk cId="2092593180" sldId="2147483662"/>
              <pc:sldLayoutMk cId="2877832018" sldId="2147483678"/>
              <ac:spMk id="36" creationId="{7D70340B-8730-4F13-B661-B1A1F08E140F}"/>
            </ac:spMkLst>
          </pc:spChg>
          <pc:spChg chg="mod">
            <ac:chgData name="Diane Webb" userId="d061399d-ee6d-44b3-80ed-2b8f0ae64a24" providerId="ADAL" clId="{EF09D32A-6278-4E0C-92A7-1A6A75458743}" dt="2021-10-27T18:58:44.141" v="292" actId="207"/>
            <ac:spMkLst>
              <pc:docMk/>
              <pc:sldMasterMk cId="2092593180" sldId="2147483662"/>
              <pc:sldLayoutMk cId="2877832018" sldId="2147483678"/>
              <ac:spMk id="37" creationId="{720BE77D-77AA-4C24-B4DD-C33C571A3F5A}"/>
            </ac:spMkLst>
          </pc:spChg>
          <pc:spChg chg="mod">
            <ac:chgData name="Diane Webb" userId="d061399d-ee6d-44b3-80ed-2b8f0ae64a24" providerId="ADAL" clId="{EF09D32A-6278-4E0C-92A7-1A6A75458743}" dt="2021-10-27T19:45:30.877" v="409" actId="20577"/>
            <ac:spMkLst>
              <pc:docMk/>
              <pc:sldMasterMk cId="2092593180" sldId="2147483662"/>
              <pc:sldLayoutMk cId="2877832018" sldId="2147483678"/>
              <ac:spMk id="40" creationId="{024BB04E-1570-4EED-BF90-271701118A96}"/>
            </ac:spMkLst>
          </pc:spChg>
          <pc:spChg chg="mod">
            <ac:chgData name="Diane Webb" userId="d061399d-ee6d-44b3-80ed-2b8f0ae64a24" providerId="ADAL" clId="{EF09D32A-6278-4E0C-92A7-1A6A75458743}" dt="2021-10-27T18:51:33.519" v="164" actId="1036"/>
            <ac:spMkLst>
              <pc:docMk/>
              <pc:sldMasterMk cId="2092593180" sldId="2147483662"/>
              <pc:sldLayoutMk cId="2877832018" sldId="2147483678"/>
              <ac:spMk id="41" creationId="{2DDC36B0-680F-412C-AACB-18882B3AC3C7}"/>
            </ac:spMkLst>
          </pc:spChg>
          <pc:spChg chg="mod">
            <ac:chgData name="Diane Webb" userId="d061399d-ee6d-44b3-80ed-2b8f0ae64a24" providerId="ADAL" clId="{EF09D32A-6278-4E0C-92A7-1A6A75458743}" dt="2021-10-27T18:51:27.314" v="159" actId="1036"/>
            <ac:spMkLst>
              <pc:docMk/>
              <pc:sldMasterMk cId="2092593180" sldId="2147483662"/>
              <pc:sldLayoutMk cId="2877832018" sldId="2147483678"/>
              <ac:spMk id="49" creationId="{8A2A02C5-04C8-4432-86E3-C2B99AA32E34}"/>
            </ac:spMkLst>
          </pc:spChg>
          <pc:spChg chg="mod">
            <ac:chgData name="Diane Webb" userId="d061399d-ee6d-44b3-80ed-2b8f0ae64a24" providerId="ADAL" clId="{EF09D32A-6278-4E0C-92A7-1A6A75458743}" dt="2021-10-27T18:51:27.314" v="159" actId="1036"/>
            <ac:spMkLst>
              <pc:docMk/>
              <pc:sldMasterMk cId="2092593180" sldId="2147483662"/>
              <pc:sldLayoutMk cId="2877832018" sldId="2147483678"/>
              <ac:spMk id="50" creationId="{07A5845A-9C8B-4C17-84A8-FDEA5669080D}"/>
            </ac:spMkLst>
          </pc:spChg>
          <pc:spChg chg="del">
            <ac:chgData name="Diane Webb" userId="d061399d-ee6d-44b3-80ed-2b8f0ae64a24" providerId="ADAL" clId="{EF09D32A-6278-4E0C-92A7-1A6A75458743}" dt="2021-10-27T18:59:40.098" v="304" actId="478"/>
            <ac:spMkLst>
              <pc:docMk/>
              <pc:sldMasterMk cId="2092593180" sldId="2147483662"/>
              <pc:sldLayoutMk cId="2877832018" sldId="2147483678"/>
              <ac:spMk id="54" creationId="{7E14F655-8EEA-4C8E-953B-C127B669CC10}"/>
            </ac:spMkLst>
          </pc:spChg>
          <pc:spChg chg="del">
            <ac:chgData name="Diane Webb" userId="d061399d-ee6d-44b3-80ed-2b8f0ae64a24" providerId="ADAL" clId="{EF09D32A-6278-4E0C-92A7-1A6A75458743}" dt="2021-10-27T18:59:40.098" v="304" actId="478"/>
            <ac:spMkLst>
              <pc:docMk/>
              <pc:sldMasterMk cId="2092593180" sldId="2147483662"/>
              <pc:sldLayoutMk cId="2877832018" sldId="2147483678"/>
              <ac:spMk id="57" creationId="{68606DF2-C85F-4D9C-86F2-FA624BB496C3}"/>
            </ac:spMkLst>
          </pc:spChg>
          <pc:spChg chg="del">
            <ac:chgData name="Diane Webb" userId="d061399d-ee6d-44b3-80ed-2b8f0ae64a24" providerId="ADAL" clId="{EF09D32A-6278-4E0C-92A7-1A6A75458743}" dt="2021-10-27T18:59:40.098" v="304" actId="478"/>
            <ac:spMkLst>
              <pc:docMk/>
              <pc:sldMasterMk cId="2092593180" sldId="2147483662"/>
              <pc:sldLayoutMk cId="2877832018" sldId="2147483678"/>
              <ac:spMk id="58" creationId="{8D222F0F-9F98-4CB1-B6F3-D98CE844A663}"/>
            </ac:spMkLst>
          </pc:spChg>
          <pc:spChg chg="mod">
            <ac:chgData name="Diane Webb" userId="d061399d-ee6d-44b3-80ed-2b8f0ae64a24" providerId="ADAL" clId="{EF09D32A-6278-4E0C-92A7-1A6A75458743}" dt="2021-10-27T18:51:27.314" v="159" actId="1036"/>
            <ac:spMkLst>
              <pc:docMk/>
              <pc:sldMasterMk cId="2092593180" sldId="2147483662"/>
              <pc:sldLayoutMk cId="2877832018" sldId="2147483678"/>
              <ac:spMk id="71" creationId="{A8CA9BE2-AFED-4491-867E-2EA35FB45336}"/>
            </ac:spMkLst>
          </pc:spChg>
          <pc:grpChg chg="mod">
            <ac:chgData name="Diane Webb" userId="d061399d-ee6d-44b3-80ed-2b8f0ae64a24" providerId="ADAL" clId="{EF09D32A-6278-4E0C-92A7-1A6A75458743}" dt="2021-10-27T18:52:41.251" v="186" actId="14100"/>
            <ac:grpSpMkLst>
              <pc:docMk/>
              <pc:sldMasterMk cId="2092593180" sldId="2147483662"/>
              <pc:sldLayoutMk cId="2877832018" sldId="2147483678"/>
              <ac:grpSpMk id="2" creationId="{429B2E75-5973-44EF-A742-7B70B0CE7B6F}"/>
            </ac:grpSpMkLst>
          </pc:grpChg>
          <pc:grpChg chg="del">
            <ac:chgData name="Diane Webb" userId="d061399d-ee6d-44b3-80ed-2b8f0ae64a24" providerId="ADAL" clId="{EF09D32A-6278-4E0C-92A7-1A6A75458743}" dt="2021-10-27T18:50:47.283" v="4" actId="21"/>
            <ac:grpSpMkLst>
              <pc:docMk/>
              <pc:sldMasterMk cId="2092593180" sldId="2147483662"/>
              <pc:sldLayoutMk cId="2877832018" sldId="2147483678"/>
              <ac:grpSpMk id="3" creationId="{BE1F524B-B3E7-4E10-9C45-766960BF3C8F}"/>
            </ac:grpSpMkLst>
          </pc:grpChg>
          <pc:grpChg chg="mod">
            <ac:chgData name="Diane Webb" userId="d061399d-ee6d-44b3-80ed-2b8f0ae64a24" providerId="ADAL" clId="{EF09D32A-6278-4E0C-92A7-1A6A75458743}" dt="2021-10-27T18:52:11.834" v="183" actId="1076"/>
            <ac:grpSpMkLst>
              <pc:docMk/>
              <pc:sldMasterMk cId="2092593180" sldId="2147483662"/>
              <pc:sldLayoutMk cId="2877832018" sldId="2147483678"/>
              <ac:grpSpMk id="4" creationId="{CEF87364-9E57-45D6-B6A4-D30E4585BBA0}"/>
            </ac:grpSpMkLst>
          </pc:grpChg>
          <pc:grpChg chg="add mod">
            <ac:chgData name="Diane Webb" userId="d061399d-ee6d-44b3-80ed-2b8f0ae64a24" providerId="ADAL" clId="{EF09D32A-6278-4E0C-92A7-1A6A75458743}" dt="2021-10-27T18:59:34.613" v="303" actId="1076"/>
            <ac:grpSpMkLst>
              <pc:docMk/>
              <pc:sldMasterMk cId="2092593180" sldId="2147483662"/>
              <pc:sldLayoutMk cId="2877832018" sldId="2147483678"/>
              <ac:grpSpMk id="34" creationId="{6807938D-F714-4AAB-844C-2CD7F1B55329}"/>
            </ac:grpSpMkLst>
          </pc:grpChg>
          <pc:picChg chg="del mod">
            <ac:chgData name="Diane Webb" userId="d061399d-ee6d-44b3-80ed-2b8f0ae64a24" providerId="ADAL" clId="{EF09D32A-6278-4E0C-92A7-1A6A75458743}" dt="2021-10-27T18:58:20.214" v="284" actId="478"/>
            <ac:picMkLst>
              <pc:docMk/>
              <pc:sldMasterMk cId="2092593180" sldId="2147483662"/>
              <pc:sldLayoutMk cId="2877832018" sldId="2147483678"/>
              <ac:picMk id="8" creationId="{A18C3E1B-93D1-4742-847E-B602A579408E}"/>
            </ac:picMkLst>
          </pc:picChg>
          <pc:picChg chg="del">
            <ac:chgData name="Diane Webb" userId="d061399d-ee6d-44b3-80ed-2b8f0ae64a24" providerId="ADAL" clId="{EF09D32A-6278-4E0C-92A7-1A6A75458743}" dt="2021-10-27T18:59:40.098" v="304" actId="478"/>
            <ac:picMkLst>
              <pc:docMk/>
              <pc:sldMasterMk cId="2092593180" sldId="2147483662"/>
              <pc:sldLayoutMk cId="2877832018" sldId="2147483678"/>
              <ac:picMk id="11" creationId="{92646A3D-929C-4EAE-91B6-2F96E0059494}"/>
            </ac:picMkLst>
          </pc:picChg>
          <pc:picChg chg="del">
            <ac:chgData name="Diane Webb" userId="d061399d-ee6d-44b3-80ed-2b8f0ae64a24" providerId="ADAL" clId="{EF09D32A-6278-4E0C-92A7-1A6A75458743}" dt="2021-10-27T18:59:40.098" v="304" actId="478"/>
            <ac:picMkLst>
              <pc:docMk/>
              <pc:sldMasterMk cId="2092593180" sldId="2147483662"/>
              <pc:sldLayoutMk cId="2877832018" sldId="2147483678"/>
              <ac:picMk id="14" creationId="{3C4AC3C9-37BE-448B-9A44-5C65B3747FBB}"/>
            </ac:picMkLst>
          </pc:picChg>
          <pc:picChg chg="add mod ord">
            <ac:chgData name="Diane Webb" userId="d061399d-ee6d-44b3-80ed-2b8f0ae64a24" providerId="ADAL" clId="{EF09D32A-6278-4E0C-92A7-1A6A75458743}" dt="2021-10-27T18:59:23.428" v="301" actId="1076"/>
            <ac:picMkLst>
              <pc:docMk/>
              <pc:sldMasterMk cId="2092593180" sldId="2147483662"/>
              <pc:sldLayoutMk cId="2877832018" sldId="2147483678"/>
              <ac:picMk id="45" creationId="{0CBBBDD8-036A-4A38-88A3-82AB96F49BD3}"/>
            </ac:picMkLst>
          </pc:picChg>
          <pc:picChg chg="del">
            <ac:chgData name="Diane Webb" userId="d061399d-ee6d-44b3-80ed-2b8f0ae64a24" providerId="ADAL" clId="{EF09D32A-6278-4E0C-92A7-1A6A75458743}" dt="2021-10-27T18:59:40.098" v="304" actId="478"/>
            <ac:picMkLst>
              <pc:docMk/>
              <pc:sldMasterMk cId="2092593180" sldId="2147483662"/>
              <pc:sldLayoutMk cId="2877832018" sldId="2147483678"/>
              <ac:picMk id="51" creationId="{9CFCFA1F-8B0C-43B9-BE1E-7D6EBEF5627E}"/>
            </ac:picMkLst>
          </pc:picChg>
          <pc:cxnChg chg="add mod">
            <ac:chgData name="Diane Webb" userId="d061399d-ee6d-44b3-80ed-2b8f0ae64a24" providerId="ADAL" clId="{EF09D32A-6278-4E0C-92A7-1A6A75458743}" dt="2021-10-27T18:50:38.983" v="3"/>
            <ac:cxnSpMkLst>
              <pc:docMk/>
              <pc:sldMasterMk cId="2092593180" sldId="2147483662"/>
              <pc:sldLayoutMk cId="2877832018" sldId="2147483678"/>
              <ac:cxnSpMk id="29" creationId="{155FBAFB-8EB0-49B8-8864-1E1AAEA70C0A}"/>
            </ac:cxnSpMkLst>
          </pc:cxnChg>
        </pc:sldLayoutChg>
        <pc:sldLayoutChg chg="addSp delSp modSp mod">
          <pc:chgData name="Diane Webb" userId="d061399d-ee6d-44b3-80ed-2b8f0ae64a24" providerId="ADAL" clId="{EF09D32A-6278-4E0C-92A7-1A6A75458743}" dt="2021-10-27T19:05:44.938" v="400" actId="20577"/>
          <pc:sldLayoutMkLst>
            <pc:docMk/>
            <pc:sldMasterMk cId="2092593180" sldId="2147483662"/>
            <pc:sldLayoutMk cId="3290973282" sldId="2147483679"/>
          </pc:sldLayoutMkLst>
          <pc:spChg chg="del">
            <ac:chgData name="Diane Webb" userId="d061399d-ee6d-44b3-80ed-2b8f0ae64a24" providerId="ADAL" clId="{EF09D32A-6278-4E0C-92A7-1A6A75458743}" dt="2021-10-27T18:55:37.676" v="249" actId="478"/>
            <ac:spMkLst>
              <pc:docMk/>
              <pc:sldMasterMk cId="2092593180" sldId="2147483662"/>
              <pc:sldLayoutMk cId="3290973282" sldId="2147483679"/>
              <ac:spMk id="17" creationId="{7CCC317A-2430-4F05-8E9B-BD3521E4C37C}"/>
            </ac:spMkLst>
          </pc:spChg>
          <pc:spChg chg="del">
            <ac:chgData name="Diane Webb" userId="d061399d-ee6d-44b3-80ed-2b8f0ae64a24" providerId="ADAL" clId="{EF09D32A-6278-4E0C-92A7-1A6A75458743}" dt="2021-10-27T18:56:32.247" v="256" actId="478"/>
            <ac:spMkLst>
              <pc:docMk/>
              <pc:sldMasterMk cId="2092593180" sldId="2147483662"/>
              <pc:sldLayoutMk cId="3290973282" sldId="2147483679"/>
              <ac:spMk id="27" creationId="{38C83BB5-BB2D-4A70-89F6-1F707CDD4A38}"/>
            </ac:spMkLst>
          </pc:spChg>
          <pc:spChg chg="del">
            <ac:chgData name="Diane Webb" userId="d061399d-ee6d-44b3-80ed-2b8f0ae64a24" providerId="ADAL" clId="{EF09D32A-6278-4E0C-92A7-1A6A75458743}" dt="2021-10-27T18:55:37.676" v="249" actId="478"/>
            <ac:spMkLst>
              <pc:docMk/>
              <pc:sldMasterMk cId="2092593180" sldId="2147483662"/>
              <pc:sldLayoutMk cId="3290973282" sldId="2147483679"/>
              <ac:spMk id="28" creationId="{370C789A-E1C2-4D06-9111-980E11F444FA}"/>
            </ac:spMkLst>
          </pc:spChg>
          <pc:spChg chg="mod">
            <ac:chgData name="Diane Webb" userId="d061399d-ee6d-44b3-80ed-2b8f0ae64a24" providerId="ADAL" clId="{EF09D32A-6278-4E0C-92A7-1A6A75458743}" dt="2021-10-27T19:03:09.547" v="343" actId="20577"/>
            <ac:spMkLst>
              <pc:docMk/>
              <pc:sldMasterMk cId="2092593180" sldId="2147483662"/>
              <pc:sldLayoutMk cId="3290973282" sldId="2147483679"/>
              <ac:spMk id="32" creationId="{E993507D-B89F-4C56-9B47-BC49337507D9}"/>
            </ac:spMkLst>
          </pc:spChg>
          <pc:spChg chg="mod">
            <ac:chgData name="Diane Webb" userId="d061399d-ee6d-44b3-80ed-2b8f0ae64a24" providerId="ADAL" clId="{EF09D32A-6278-4E0C-92A7-1A6A75458743}" dt="2021-10-27T19:01:31.462" v="329" actId="1036"/>
            <ac:spMkLst>
              <pc:docMk/>
              <pc:sldMasterMk cId="2092593180" sldId="2147483662"/>
              <pc:sldLayoutMk cId="3290973282" sldId="2147483679"/>
              <ac:spMk id="33" creationId="{8119BD10-D2E7-439D-98EF-25BEE28FD089}"/>
            </ac:spMkLst>
          </pc:spChg>
          <pc:spChg chg="mod">
            <ac:chgData name="Diane Webb" userId="d061399d-ee6d-44b3-80ed-2b8f0ae64a24" providerId="ADAL" clId="{EF09D32A-6278-4E0C-92A7-1A6A75458743}" dt="2021-10-27T18:55:25.903" v="246" actId="14100"/>
            <ac:spMkLst>
              <pc:docMk/>
              <pc:sldMasterMk cId="2092593180" sldId="2147483662"/>
              <pc:sldLayoutMk cId="3290973282" sldId="2147483679"/>
              <ac:spMk id="38" creationId="{CB682A89-EFD5-42EE-AEBA-9B48EAF0BB5A}"/>
            </ac:spMkLst>
          </pc:spChg>
          <pc:spChg chg="mod">
            <ac:chgData name="Diane Webb" userId="d061399d-ee6d-44b3-80ed-2b8f0ae64a24" providerId="ADAL" clId="{EF09D32A-6278-4E0C-92A7-1A6A75458743}" dt="2021-10-27T19:01:37.874" v="331" actId="1076"/>
            <ac:spMkLst>
              <pc:docMk/>
              <pc:sldMasterMk cId="2092593180" sldId="2147483662"/>
              <pc:sldLayoutMk cId="3290973282" sldId="2147483679"/>
              <ac:spMk id="40" creationId="{14B9BDA7-2A32-4EE2-BCE7-694FD61D98AD}"/>
            </ac:spMkLst>
          </pc:spChg>
          <pc:spChg chg="mod">
            <ac:chgData name="Diane Webb" userId="d061399d-ee6d-44b3-80ed-2b8f0ae64a24" providerId="ADAL" clId="{EF09D32A-6278-4E0C-92A7-1A6A75458743}" dt="2021-10-27T19:05:44.938" v="400" actId="20577"/>
            <ac:spMkLst>
              <pc:docMk/>
              <pc:sldMasterMk cId="2092593180" sldId="2147483662"/>
              <pc:sldLayoutMk cId="3290973282" sldId="2147483679"/>
              <ac:spMk id="41" creationId="{3C11C849-3656-4176-8F6A-390E42156F91}"/>
            </ac:spMkLst>
          </pc:spChg>
          <pc:spChg chg="add mod">
            <ac:chgData name="Diane Webb" userId="d061399d-ee6d-44b3-80ed-2b8f0ae64a24" providerId="ADAL" clId="{EF09D32A-6278-4E0C-92A7-1A6A75458743}" dt="2021-10-27T18:55:34.579" v="248" actId="1076"/>
            <ac:spMkLst>
              <pc:docMk/>
              <pc:sldMasterMk cId="2092593180" sldId="2147483662"/>
              <pc:sldLayoutMk cId="3290973282" sldId="2147483679"/>
              <ac:spMk id="42" creationId="{C2BE1AE7-3545-4A8E-991E-011EB700AD85}"/>
            </ac:spMkLst>
          </pc:spChg>
          <pc:spChg chg="add mod">
            <ac:chgData name="Diane Webb" userId="d061399d-ee6d-44b3-80ed-2b8f0ae64a24" providerId="ADAL" clId="{EF09D32A-6278-4E0C-92A7-1A6A75458743}" dt="2021-10-27T18:55:34.579" v="248" actId="1076"/>
            <ac:spMkLst>
              <pc:docMk/>
              <pc:sldMasterMk cId="2092593180" sldId="2147483662"/>
              <pc:sldLayoutMk cId="3290973282" sldId="2147483679"/>
              <ac:spMk id="45" creationId="{FBD36718-2FFB-4FA2-8E3B-DCC18FF8AAA3}"/>
            </ac:spMkLst>
          </pc:spChg>
          <pc:spChg chg="add mod">
            <ac:chgData name="Diane Webb" userId="d061399d-ee6d-44b3-80ed-2b8f0ae64a24" providerId="ADAL" clId="{EF09D32A-6278-4E0C-92A7-1A6A75458743}" dt="2021-10-27T18:55:34.579" v="248" actId="1076"/>
            <ac:spMkLst>
              <pc:docMk/>
              <pc:sldMasterMk cId="2092593180" sldId="2147483662"/>
              <pc:sldLayoutMk cId="3290973282" sldId="2147483679"/>
              <ac:spMk id="48" creationId="{ACAA9BA5-C64A-4CA5-A2EA-68CA3BFA9999}"/>
            </ac:spMkLst>
          </pc:spChg>
          <pc:spChg chg="del">
            <ac:chgData name="Diane Webb" userId="d061399d-ee6d-44b3-80ed-2b8f0ae64a24" providerId="ADAL" clId="{EF09D32A-6278-4E0C-92A7-1A6A75458743}" dt="2021-10-27T18:56:34.247" v="258" actId="478"/>
            <ac:spMkLst>
              <pc:docMk/>
              <pc:sldMasterMk cId="2092593180" sldId="2147483662"/>
              <pc:sldLayoutMk cId="3290973282" sldId="2147483679"/>
              <ac:spMk id="49" creationId="{8A2A02C5-04C8-4432-86E3-C2B99AA32E34}"/>
            </ac:spMkLst>
          </pc:spChg>
          <pc:spChg chg="del">
            <ac:chgData name="Diane Webb" userId="d061399d-ee6d-44b3-80ed-2b8f0ae64a24" providerId="ADAL" clId="{EF09D32A-6278-4E0C-92A7-1A6A75458743}" dt="2021-10-27T18:56:34.746" v="259" actId="478"/>
            <ac:spMkLst>
              <pc:docMk/>
              <pc:sldMasterMk cId="2092593180" sldId="2147483662"/>
              <pc:sldLayoutMk cId="3290973282" sldId="2147483679"/>
              <ac:spMk id="50" creationId="{07A5845A-9C8B-4C17-84A8-FDEA5669080D}"/>
            </ac:spMkLst>
          </pc:spChg>
          <pc:spChg chg="add mod">
            <ac:chgData name="Diane Webb" userId="d061399d-ee6d-44b3-80ed-2b8f0ae64a24" providerId="ADAL" clId="{EF09D32A-6278-4E0C-92A7-1A6A75458743}" dt="2021-10-27T19:03:39.895" v="345" actId="1036"/>
            <ac:spMkLst>
              <pc:docMk/>
              <pc:sldMasterMk cId="2092593180" sldId="2147483662"/>
              <pc:sldLayoutMk cId="3290973282" sldId="2147483679"/>
              <ac:spMk id="52" creationId="{2B4B17B0-6FC5-40FE-B078-3C18E8A20215}"/>
            </ac:spMkLst>
          </pc:spChg>
          <pc:spChg chg="del">
            <ac:chgData name="Diane Webb" userId="d061399d-ee6d-44b3-80ed-2b8f0ae64a24" providerId="ADAL" clId="{EF09D32A-6278-4E0C-92A7-1A6A75458743}" dt="2021-10-27T18:56:27.893" v="253" actId="478"/>
            <ac:spMkLst>
              <pc:docMk/>
              <pc:sldMasterMk cId="2092593180" sldId="2147483662"/>
              <pc:sldLayoutMk cId="3290973282" sldId="2147483679"/>
              <ac:spMk id="54" creationId="{7E14F655-8EEA-4C8E-953B-C127B669CC10}"/>
            </ac:spMkLst>
          </pc:spChg>
          <pc:spChg chg="del">
            <ac:chgData name="Diane Webb" userId="d061399d-ee6d-44b3-80ed-2b8f0ae64a24" providerId="ADAL" clId="{EF09D32A-6278-4E0C-92A7-1A6A75458743}" dt="2021-10-27T18:56:29.888" v="255" actId="478"/>
            <ac:spMkLst>
              <pc:docMk/>
              <pc:sldMasterMk cId="2092593180" sldId="2147483662"/>
              <pc:sldLayoutMk cId="3290973282" sldId="2147483679"/>
              <ac:spMk id="57" creationId="{68606DF2-C85F-4D9C-86F2-FA624BB496C3}"/>
            </ac:spMkLst>
          </pc:spChg>
          <pc:spChg chg="del">
            <ac:chgData name="Diane Webb" userId="d061399d-ee6d-44b3-80ed-2b8f0ae64a24" providerId="ADAL" clId="{EF09D32A-6278-4E0C-92A7-1A6A75458743}" dt="2021-10-27T18:56:29.004" v="254" actId="478"/>
            <ac:spMkLst>
              <pc:docMk/>
              <pc:sldMasterMk cId="2092593180" sldId="2147483662"/>
              <pc:sldLayoutMk cId="3290973282" sldId="2147483679"/>
              <ac:spMk id="58" creationId="{8D222F0F-9F98-4CB1-B6F3-D98CE844A663}"/>
            </ac:spMkLst>
          </pc:spChg>
          <pc:spChg chg="mod">
            <ac:chgData name="Diane Webb" userId="d061399d-ee6d-44b3-80ed-2b8f0ae64a24" providerId="ADAL" clId="{EF09D32A-6278-4E0C-92A7-1A6A75458743}" dt="2021-10-27T18:53:36.930" v="242" actId="1036"/>
            <ac:spMkLst>
              <pc:docMk/>
              <pc:sldMasterMk cId="2092593180" sldId="2147483662"/>
              <pc:sldLayoutMk cId="3290973282" sldId="2147483679"/>
              <ac:spMk id="64" creationId="{77FB419B-3F74-4BFD-B416-A93DCB04EDC6}"/>
            </ac:spMkLst>
          </pc:spChg>
          <pc:spChg chg="del mod">
            <ac:chgData name="Diane Webb" userId="d061399d-ee6d-44b3-80ed-2b8f0ae64a24" providerId="ADAL" clId="{EF09D32A-6278-4E0C-92A7-1A6A75458743}" dt="2021-10-27T18:56:36.486" v="261" actId="478"/>
            <ac:spMkLst>
              <pc:docMk/>
              <pc:sldMasterMk cId="2092593180" sldId="2147483662"/>
              <pc:sldLayoutMk cId="3290973282" sldId="2147483679"/>
              <ac:spMk id="71" creationId="{A8CA9BE2-AFED-4491-867E-2EA35FB45336}"/>
            </ac:spMkLst>
          </pc:spChg>
          <pc:grpChg chg="del mod">
            <ac:chgData name="Diane Webb" userId="d061399d-ee6d-44b3-80ed-2b8f0ae64a24" providerId="ADAL" clId="{EF09D32A-6278-4E0C-92A7-1A6A75458743}" dt="2021-10-27T19:00:10.795" v="306" actId="478"/>
            <ac:grpSpMkLst>
              <pc:docMk/>
              <pc:sldMasterMk cId="2092593180" sldId="2147483662"/>
              <pc:sldLayoutMk cId="3290973282" sldId="2147483679"/>
              <ac:grpSpMk id="19" creationId="{329C10CB-20CA-4185-A28C-51874D89D470}"/>
            </ac:grpSpMkLst>
          </pc:grpChg>
          <pc:grpChg chg="add mod">
            <ac:chgData name="Diane Webb" userId="d061399d-ee6d-44b3-80ed-2b8f0ae64a24" providerId="ADAL" clId="{EF09D32A-6278-4E0C-92A7-1A6A75458743}" dt="2021-10-27T19:01:34.108" v="330" actId="1076"/>
            <ac:grpSpMkLst>
              <pc:docMk/>
              <pc:sldMasterMk cId="2092593180" sldId="2147483662"/>
              <pc:sldLayoutMk cId="3290973282" sldId="2147483679"/>
              <ac:grpSpMk id="37" creationId="{7FC0FF6A-72BB-4AA4-8F88-1FF9B159C075}"/>
            </ac:grpSpMkLst>
          </pc:grpChg>
          <pc:picChg chg="del mod">
            <ac:chgData name="Diane Webb" userId="d061399d-ee6d-44b3-80ed-2b8f0ae64a24" providerId="ADAL" clId="{EF09D32A-6278-4E0C-92A7-1A6A75458743}" dt="2021-10-27T18:58:30.650" v="288" actId="21"/>
            <ac:picMkLst>
              <pc:docMk/>
              <pc:sldMasterMk cId="2092593180" sldId="2147483662"/>
              <pc:sldLayoutMk cId="3290973282" sldId="2147483679"/>
              <ac:picMk id="5" creationId="{7C4E3E25-3DAC-4F00-A2E7-D6EDFDF74C94}"/>
            </ac:picMkLst>
          </pc:picChg>
          <pc:picChg chg="del mod">
            <ac:chgData name="Diane Webb" userId="d061399d-ee6d-44b3-80ed-2b8f0ae64a24" providerId="ADAL" clId="{EF09D32A-6278-4E0C-92A7-1A6A75458743}" dt="2021-10-27T19:00:10.795" v="306" actId="478"/>
            <ac:picMkLst>
              <pc:docMk/>
              <pc:sldMasterMk cId="2092593180" sldId="2147483662"/>
              <pc:sldLayoutMk cId="3290973282" sldId="2147483679"/>
              <ac:picMk id="7" creationId="{6BE7E371-4055-4267-85D0-DC79F6D11579}"/>
            </ac:picMkLst>
          </pc:picChg>
          <pc:picChg chg="del">
            <ac:chgData name="Diane Webb" userId="d061399d-ee6d-44b3-80ed-2b8f0ae64a24" providerId="ADAL" clId="{EF09D32A-6278-4E0C-92A7-1A6A75458743}" dt="2021-10-27T19:00:06.278" v="305" actId="478"/>
            <ac:picMkLst>
              <pc:docMk/>
              <pc:sldMasterMk cId="2092593180" sldId="2147483662"/>
              <pc:sldLayoutMk cId="3290973282" sldId="2147483679"/>
              <ac:picMk id="11" creationId="{92646A3D-929C-4EAE-91B6-2F96E0059494}"/>
            </ac:picMkLst>
          </pc:picChg>
          <pc:picChg chg="del">
            <ac:chgData name="Diane Webb" userId="d061399d-ee6d-44b3-80ed-2b8f0ae64a24" providerId="ADAL" clId="{EF09D32A-6278-4E0C-92A7-1A6A75458743}" dt="2021-10-27T19:00:06.278" v="305" actId="478"/>
            <ac:picMkLst>
              <pc:docMk/>
              <pc:sldMasterMk cId="2092593180" sldId="2147483662"/>
              <pc:sldLayoutMk cId="3290973282" sldId="2147483679"/>
              <ac:picMk id="14" creationId="{3C4AC3C9-37BE-448B-9A44-5C65B3747FBB}"/>
            </ac:picMkLst>
          </pc:picChg>
          <pc:picChg chg="del">
            <ac:chgData name="Diane Webb" userId="d061399d-ee6d-44b3-80ed-2b8f0ae64a24" providerId="ADAL" clId="{EF09D32A-6278-4E0C-92A7-1A6A75458743}" dt="2021-10-27T18:55:37.676" v="249" actId="478"/>
            <ac:picMkLst>
              <pc:docMk/>
              <pc:sldMasterMk cId="2092593180" sldId="2147483662"/>
              <pc:sldLayoutMk cId="3290973282" sldId="2147483679"/>
              <ac:picMk id="29" creationId="{64EC5D35-4F85-48D5-A83D-5D351A0A003F}"/>
            </ac:picMkLst>
          </pc:picChg>
          <pc:picChg chg="del">
            <ac:chgData name="Diane Webb" userId="d061399d-ee6d-44b3-80ed-2b8f0ae64a24" providerId="ADAL" clId="{EF09D32A-6278-4E0C-92A7-1A6A75458743}" dt="2021-10-27T18:56:32.751" v="257" actId="478"/>
            <ac:picMkLst>
              <pc:docMk/>
              <pc:sldMasterMk cId="2092593180" sldId="2147483662"/>
              <pc:sldLayoutMk cId="3290973282" sldId="2147483679"/>
              <ac:picMk id="30" creationId="{95FD7DD3-2E95-414D-9F91-5B8E443EB811}"/>
            </ac:picMkLst>
          </pc:picChg>
          <pc:picChg chg="del">
            <ac:chgData name="Diane Webb" userId="d061399d-ee6d-44b3-80ed-2b8f0ae64a24" providerId="ADAL" clId="{EF09D32A-6278-4E0C-92A7-1A6A75458743}" dt="2021-10-27T19:00:06.278" v="305" actId="478"/>
            <ac:picMkLst>
              <pc:docMk/>
              <pc:sldMasterMk cId="2092593180" sldId="2147483662"/>
              <pc:sldLayoutMk cId="3290973282" sldId="2147483679"/>
              <ac:picMk id="43" creationId="{FF9A04A9-6CF5-4968-8ACB-B7A809AD3EA5}"/>
            </ac:picMkLst>
          </pc:picChg>
          <pc:picChg chg="add mod">
            <ac:chgData name="Diane Webb" userId="d061399d-ee6d-44b3-80ed-2b8f0ae64a24" providerId="ADAL" clId="{EF09D32A-6278-4E0C-92A7-1A6A75458743}" dt="2021-10-27T18:55:34.579" v="248" actId="1076"/>
            <ac:picMkLst>
              <pc:docMk/>
              <pc:sldMasterMk cId="2092593180" sldId="2147483662"/>
              <pc:sldLayoutMk cId="3290973282" sldId="2147483679"/>
              <ac:picMk id="46" creationId="{147372AB-47A7-41B4-99BE-E8391F8F2883}"/>
            </ac:picMkLst>
          </pc:picChg>
          <pc:picChg chg="add mod">
            <ac:chgData name="Diane Webb" userId="d061399d-ee6d-44b3-80ed-2b8f0ae64a24" providerId="ADAL" clId="{EF09D32A-6278-4E0C-92A7-1A6A75458743}" dt="2021-10-27T18:55:34.579" v="248" actId="1076"/>
            <ac:picMkLst>
              <pc:docMk/>
              <pc:sldMasterMk cId="2092593180" sldId="2147483662"/>
              <pc:sldLayoutMk cId="3290973282" sldId="2147483679"/>
              <ac:picMk id="47" creationId="{867FCC2D-252A-4B21-8095-38230E2C46FD}"/>
            </ac:picMkLst>
          </pc:picChg>
          <pc:picChg chg="del">
            <ac:chgData name="Diane Webb" userId="d061399d-ee6d-44b3-80ed-2b8f0ae64a24" providerId="ADAL" clId="{EF09D32A-6278-4E0C-92A7-1A6A75458743}" dt="2021-10-27T19:00:06.278" v="305" actId="478"/>
            <ac:picMkLst>
              <pc:docMk/>
              <pc:sldMasterMk cId="2092593180" sldId="2147483662"/>
              <pc:sldLayoutMk cId="3290973282" sldId="2147483679"/>
              <ac:picMk id="51" creationId="{9CFCFA1F-8B0C-43B9-BE1E-7D6EBEF5627E}"/>
            </ac:picMkLst>
          </pc:picChg>
          <pc:cxnChg chg="mod">
            <ac:chgData name="Diane Webb" userId="d061399d-ee6d-44b3-80ed-2b8f0ae64a24" providerId="ADAL" clId="{EF09D32A-6278-4E0C-92A7-1A6A75458743}" dt="2021-10-27T18:53:36.930" v="242" actId="1036"/>
            <ac:cxnSpMkLst>
              <pc:docMk/>
              <pc:sldMasterMk cId="2092593180" sldId="2147483662"/>
              <pc:sldLayoutMk cId="3290973282" sldId="2147483679"/>
              <ac:cxnSpMk id="65" creationId="{7EC6EF3A-6532-4B8E-AD00-0346CDFDDAC2}"/>
            </ac:cxnSpMkLst>
          </pc:cxnChg>
        </pc:sldLayoutChg>
      </pc:sldMasterChg>
    </pc:docChg>
  </pc:docChgLst>
  <pc:docChgLst>
    <pc:chgData name="Candra Johnson" userId="60645380-4b5f-45e7-a595-eeef65d4767b" providerId="ADAL" clId="{BC35CAD3-C74E-4D84-8E88-E6378037B59C}"/>
    <pc:docChg chg="undo custSel addSld delSld modSld addMainMaster delMainMaster modMainMaster">
      <pc:chgData name="Candra Johnson" userId="60645380-4b5f-45e7-a595-eeef65d4767b" providerId="ADAL" clId="{BC35CAD3-C74E-4D84-8E88-E6378037B59C}" dt="2021-08-20T22:16:07.441" v="350" actId="208"/>
      <pc:docMkLst>
        <pc:docMk/>
      </pc:docMkLst>
      <pc:sldChg chg="del">
        <pc:chgData name="Candra Johnson" userId="60645380-4b5f-45e7-a595-eeef65d4767b" providerId="ADAL" clId="{BC35CAD3-C74E-4D84-8E88-E6378037B59C}" dt="2021-08-20T20:26:52.915" v="336" actId="47"/>
        <pc:sldMkLst>
          <pc:docMk/>
          <pc:sldMk cId="796035726" sldId="256"/>
        </pc:sldMkLst>
      </pc:sldChg>
      <pc:sldChg chg="new">
        <pc:chgData name="Candra Johnson" userId="60645380-4b5f-45e7-a595-eeef65d4767b" providerId="ADAL" clId="{BC35CAD3-C74E-4D84-8E88-E6378037B59C}" dt="2021-08-20T20:19:59.004" v="300" actId="680"/>
        <pc:sldMkLst>
          <pc:docMk/>
          <pc:sldMk cId="2588617686" sldId="257"/>
        </pc:sldMkLst>
      </pc:sldChg>
      <pc:sldMasterChg chg="addSp delSp modSp mod addSldLayout delSldLayout modSldLayout">
        <pc:chgData name="Candra Johnson" userId="60645380-4b5f-45e7-a595-eeef65d4767b" providerId="ADAL" clId="{BC35CAD3-C74E-4D84-8E88-E6378037B59C}" dt="2021-08-20T22:16:07.441" v="350" actId="208"/>
        <pc:sldMasterMkLst>
          <pc:docMk/>
          <pc:sldMasterMk cId="2092593180" sldId="2147483662"/>
        </pc:sldMasterMkLst>
        <pc:spChg chg="add del mod">
          <ac:chgData name="Candra Johnson" userId="60645380-4b5f-45e7-a595-eeef65d4767b" providerId="ADAL" clId="{BC35CAD3-C74E-4D84-8E88-E6378037B59C}" dt="2021-08-20T19:56:21.185" v="5" actId="478"/>
          <ac:spMkLst>
            <pc:docMk/>
            <pc:sldMasterMk cId="2092593180" sldId="2147483662"/>
            <ac:spMk id="4" creationId="{02B6F6B5-4790-4D30-B848-7FBCB0B9E2F5}"/>
          </ac:spMkLst>
        </pc:spChg>
        <pc:spChg chg="add del mod">
          <ac:chgData name="Candra Johnson" userId="60645380-4b5f-45e7-a595-eeef65d4767b" providerId="ADAL" clId="{BC35CAD3-C74E-4D84-8E88-E6378037B59C}" dt="2021-08-20T19:56:21.185" v="5" actId="478"/>
          <ac:spMkLst>
            <pc:docMk/>
            <pc:sldMasterMk cId="2092593180" sldId="2147483662"/>
            <ac:spMk id="5" creationId="{BB253751-DE87-4586-BC45-5DC93C17B96C}"/>
          </ac:spMkLst>
        </pc:spChg>
        <pc:cxnChg chg="add mod">
          <ac:chgData name="Candra Johnson" userId="60645380-4b5f-45e7-a595-eeef65d4767b" providerId="ADAL" clId="{BC35CAD3-C74E-4D84-8E88-E6378037B59C}" dt="2021-08-20T19:56:15.614" v="4"/>
          <ac:cxnSpMkLst>
            <pc:docMk/>
            <pc:sldMasterMk cId="2092593180" sldId="2147483662"/>
            <ac:cxnSpMk id="6" creationId="{13C7794C-9556-4577-99E6-AF84E4C567A3}"/>
          </ac:cxnSpMkLst>
        </pc:cxnChg>
        <pc:sldLayoutChg chg="addSp delSp modSp del mod">
          <pc:chgData name="Candra Johnson" userId="60645380-4b5f-45e7-a595-eeef65d4767b" providerId="ADAL" clId="{BC35CAD3-C74E-4D84-8E88-E6378037B59C}" dt="2021-08-20T20:26:57.168" v="337" actId="2696"/>
          <pc:sldLayoutMkLst>
            <pc:docMk/>
            <pc:sldMasterMk cId="2092593180" sldId="2147483662"/>
            <pc:sldLayoutMk cId="746941444" sldId="2147483676"/>
          </pc:sldLayoutMkLst>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2" creationId="{A381FAC4-9FED-4629-BC0E-8F3A57CFE3E0}"/>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3" creationId="{8B818E24-0CA4-4DF9-A197-9BD0F3D781FB}"/>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5" creationId="{7EB72227-A10F-4C49-946F-8A4A380CA6D6}"/>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6" creationId="{00000000-0000-0000-0000-000000000000}"/>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7" creationId="{E8F477FC-3DE2-44B9-9CC1-DE658A34303B}"/>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13" creationId="{17B6301D-251C-402B-A371-D43991CBDD41}"/>
            </ac:spMkLst>
          </pc:spChg>
          <pc:spChg chg="add del mod">
            <ac:chgData name="Candra Johnson" userId="60645380-4b5f-45e7-a595-eeef65d4767b" providerId="ADAL" clId="{BC35CAD3-C74E-4D84-8E88-E6378037B59C}" dt="2021-08-20T20:17:19.176" v="232" actId="478"/>
            <ac:spMkLst>
              <pc:docMk/>
              <pc:sldMasterMk cId="2092593180" sldId="2147483662"/>
              <pc:sldLayoutMk cId="746941444" sldId="2147483676"/>
              <ac:spMk id="15" creationId="{FC33597E-554F-4698-9F6D-A626002746DF}"/>
            </ac:spMkLst>
          </pc:spChg>
          <pc:spChg chg="add del">
            <ac:chgData name="Candra Johnson" userId="60645380-4b5f-45e7-a595-eeef65d4767b" providerId="ADAL" clId="{BC35CAD3-C74E-4D84-8E88-E6378037B59C}" dt="2021-08-20T20:17:23.431" v="233" actId="11529"/>
            <ac:spMkLst>
              <pc:docMk/>
              <pc:sldMasterMk cId="2092593180" sldId="2147483662"/>
              <pc:sldLayoutMk cId="746941444" sldId="2147483676"/>
              <ac:spMk id="16" creationId="{8AEB3D72-4D5A-4CAE-8C7A-E4B361731228}"/>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17" creationId="{7CCC317A-2430-4F05-8E9B-BD3521E4C37C}"/>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18" creationId="{0B85C12F-FF66-4748-9B6C-AAD81900579D}"/>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23" creationId="{3564B2A0-19F6-4A25-ADE4-7855FCAF5A44}"/>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24" creationId="{6A59C436-6651-4D51-BC2B-99E818719126}"/>
            </ac:spMkLst>
          </pc:spChg>
          <pc:spChg chg="add del mod">
            <ac:chgData name="Candra Johnson" userId="60645380-4b5f-45e7-a595-eeef65d4767b" providerId="ADAL" clId="{BC35CAD3-C74E-4D84-8E88-E6378037B59C}" dt="2021-08-20T20:05:35.384" v="23" actId="478"/>
            <ac:spMkLst>
              <pc:docMk/>
              <pc:sldMasterMk cId="2092593180" sldId="2147483662"/>
              <pc:sldLayoutMk cId="746941444" sldId="2147483676"/>
              <ac:spMk id="25" creationId="{7355846D-BF8C-4B9D-BDE9-2F0070357F2B}"/>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29" creationId="{00000000-0000-0000-0000-000000000000}"/>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31" creationId="{22E639EB-02FE-4529-96A7-DE64C3618A87}"/>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36" creationId="{615D5868-9F5A-4457-9843-E585CBF6425C}"/>
            </ac:spMkLst>
          </pc:spChg>
          <pc:spChg chg="del mod">
            <ac:chgData name="Candra Johnson" userId="60645380-4b5f-45e7-a595-eeef65d4767b" providerId="ADAL" clId="{BC35CAD3-C74E-4D84-8E88-E6378037B59C}" dt="2021-08-20T20:19:30.784" v="297" actId="478"/>
            <ac:spMkLst>
              <pc:docMk/>
              <pc:sldMasterMk cId="2092593180" sldId="2147483662"/>
              <pc:sldLayoutMk cId="746941444" sldId="2147483676"/>
              <ac:spMk id="37" creationId="{CF195D9B-9799-4058-A017-D5F157FB8F20}"/>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39" creationId="{7B68133C-E3B5-4C03-9A79-D8BDFAFC6CF1}"/>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40" creationId="{024BB04E-1570-4EED-BF90-271701118A96}"/>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41" creationId="{2DDC36B0-680F-412C-AACB-18882B3AC3C7}"/>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42" creationId="{D3079EC8-A6D8-4279-AD29-79555B8236CB}"/>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44" creationId="{23447674-858D-4070-A47F-CEFBC6BF9BAA}"/>
            </ac:spMkLst>
          </pc:spChg>
          <pc:spChg chg="add del mod">
            <ac:chgData name="Candra Johnson" userId="60645380-4b5f-45e7-a595-eeef65d4767b" providerId="ADAL" clId="{BC35CAD3-C74E-4D84-8E88-E6378037B59C}" dt="2021-08-20T20:05:04.248" v="13" actId="478"/>
            <ac:spMkLst>
              <pc:docMk/>
              <pc:sldMasterMk cId="2092593180" sldId="2147483662"/>
              <pc:sldLayoutMk cId="746941444" sldId="2147483676"/>
              <ac:spMk id="46" creationId="{DE7F079F-7292-4537-81D3-2F74770C7CF1}"/>
            </ac:spMkLst>
          </pc:spChg>
          <pc:spChg chg="add del mod">
            <ac:chgData name="Candra Johnson" userId="60645380-4b5f-45e7-a595-eeef65d4767b" providerId="ADAL" clId="{BC35CAD3-C74E-4D84-8E88-E6378037B59C}" dt="2021-08-20T20:05:35.384" v="23" actId="478"/>
            <ac:spMkLst>
              <pc:docMk/>
              <pc:sldMasterMk cId="2092593180" sldId="2147483662"/>
              <pc:sldLayoutMk cId="746941444" sldId="2147483676"/>
              <ac:spMk id="47" creationId="{6F6BF802-4E8A-4EA7-8BD3-AB18A4497CB6}"/>
            </ac:spMkLst>
          </pc:spChg>
          <pc:spChg chg="add del mod">
            <ac:chgData name="Candra Johnson" userId="60645380-4b5f-45e7-a595-eeef65d4767b" providerId="ADAL" clId="{BC35CAD3-C74E-4D84-8E88-E6378037B59C}" dt="2021-08-20T20:05:39.112" v="24" actId="478"/>
            <ac:spMkLst>
              <pc:docMk/>
              <pc:sldMasterMk cId="2092593180" sldId="2147483662"/>
              <pc:sldLayoutMk cId="746941444" sldId="2147483676"/>
              <ac:spMk id="48" creationId="{436A7C76-BC10-4E3F-8399-88574100B6E6}"/>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49" creationId="{8A2A02C5-04C8-4432-86E3-C2B99AA32E34}"/>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50" creationId="{07A5845A-9C8B-4C17-84A8-FDEA5669080D}"/>
            </ac:spMkLst>
          </pc:spChg>
          <pc:spChg chg="add del mod">
            <ac:chgData name="Candra Johnson" userId="60645380-4b5f-45e7-a595-eeef65d4767b" providerId="ADAL" clId="{BC35CAD3-C74E-4D84-8E88-E6378037B59C}" dt="2021-08-20T20:05:04.248" v="13" actId="478"/>
            <ac:spMkLst>
              <pc:docMk/>
              <pc:sldMasterMk cId="2092593180" sldId="2147483662"/>
              <pc:sldLayoutMk cId="746941444" sldId="2147483676"/>
              <ac:spMk id="52" creationId="{BFE0FCC8-A6BB-491F-91A0-F1ADD372E737}"/>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53" creationId="{7B9E055A-B7DF-4537-9908-F995BDA306BB}"/>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54" creationId="{7E14F655-8EEA-4C8E-953B-C127B669CC10}"/>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57" creationId="{68606DF2-C85F-4D9C-86F2-FA624BB496C3}"/>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58" creationId="{8D222F0F-9F98-4CB1-B6F3-D98CE844A663}"/>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0" creationId="{854EE0B3-3791-4C38-A5B8-7B91777B1999}"/>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1" creationId="{B1B2791B-51EB-4427-A449-CE7C4E04742E}"/>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2" creationId="{3D20C987-D621-44AA-A8B8-73DEB9A92E08}"/>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3" creationId="{DB7E0367-4A75-48EC-8244-BE010831F352}"/>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4" creationId="{77FB419B-3F74-4BFD-B416-A93DCB04EDC6}"/>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6" creationId="{BAD71F29-1BD4-4D47-B38E-8841668B4733}"/>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67" creationId="{72FC3715-905F-4F79-87A9-6656774FEF78}"/>
            </ac:spMkLst>
          </pc:spChg>
          <pc:spChg chg="add del mod">
            <ac:chgData name="Candra Johnson" userId="60645380-4b5f-45e7-a595-eeef65d4767b" providerId="ADAL" clId="{BC35CAD3-C74E-4D84-8E88-E6378037B59C}" dt="2021-08-20T20:18:57.209" v="282"/>
            <ac:spMkLst>
              <pc:docMk/>
              <pc:sldMasterMk cId="2092593180" sldId="2147483662"/>
              <pc:sldLayoutMk cId="746941444" sldId="2147483676"/>
              <ac:spMk id="68" creationId="{19ED6880-6F77-4D0C-88A9-42E078BD6305}"/>
            </ac:spMkLst>
          </pc:spChg>
          <pc:spChg chg="add del mod">
            <ac:chgData name="Candra Johnson" userId="60645380-4b5f-45e7-a595-eeef65d4767b" providerId="ADAL" clId="{BC35CAD3-C74E-4D84-8E88-E6378037B59C}" dt="2021-08-20T20:18:57.209" v="282"/>
            <ac:spMkLst>
              <pc:docMk/>
              <pc:sldMasterMk cId="2092593180" sldId="2147483662"/>
              <pc:sldLayoutMk cId="746941444" sldId="2147483676"/>
              <ac:spMk id="69" creationId="{0083A4CA-1996-483C-83A1-D4679F34DC90}"/>
            </ac:spMkLst>
          </pc:spChg>
          <pc:spChg chg="add del mod">
            <ac:chgData name="Candra Johnson" userId="60645380-4b5f-45e7-a595-eeef65d4767b" providerId="ADAL" clId="{BC35CAD3-C74E-4D84-8E88-E6378037B59C}" dt="2021-08-20T20:19:02.807" v="285" actId="478"/>
            <ac:spMkLst>
              <pc:docMk/>
              <pc:sldMasterMk cId="2092593180" sldId="2147483662"/>
              <pc:sldLayoutMk cId="746941444" sldId="2147483676"/>
              <ac:spMk id="70" creationId="{CCFE79F0-CF64-4050-BC4E-5B776AFA7154}"/>
            </ac:spMkLst>
          </pc:spChg>
          <pc:spChg chg="add del mod">
            <ac:chgData name="Candra Johnson" userId="60645380-4b5f-45e7-a595-eeef65d4767b" providerId="ADAL" clId="{BC35CAD3-C74E-4D84-8E88-E6378037B59C}" dt="2021-08-20T20:19:42.047" v="299" actId="478"/>
            <ac:spMkLst>
              <pc:docMk/>
              <pc:sldMasterMk cId="2092593180" sldId="2147483662"/>
              <pc:sldLayoutMk cId="746941444" sldId="2147483676"/>
              <ac:spMk id="71" creationId="{A8CA9BE2-AFED-4491-867E-2EA35FB45336}"/>
            </ac:spMkLst>
          </pc:spChg>
          <pc:grpChg chg="del mod">
            <ac:chgData name="Candra Johnson" userId="60645380-4b5f-45e7-a595-eeef65d4767b" providerId="ADAL" clId="{BC35CAD3-C74E-4D84-8E88-E6378037B59C}" dt="2021-08-20T20:19:30.784" v="297" actId="478"/>
            <ac:grpSpMkLst>
              <pc:docMk/>
              <pc:sldMasterMk cId="2092593180" sldId="2147483662"/>
              <pc:sldLayoutMk cId="746941444" sldId="2147483676"/>
              <ac:grpSpMk id="32" creationId="{47509013-A611-4A71-9BE9-771CB3A1F0E8}"/>
            </ac:grpSpMkLst>
          </pc:grpChg>
          <pc:picChg chg="add del mod">
            <ac:chgData name="Candra Johnson" userId="60645380-4b5f-45e7-a595-eeef65d4767b" providerId="ADAL" clId="{BC35CAD3-C74E-4D84-8E88-E6378037B59C}" dt="2021-08-20T20:07:35.095" v="33" actId="478"/>
            <ac:picMkLst>
              <pc:docMk/>
              <pc:sldMasterMk cId="2092593180" sldId="2147483662"/>
              <pc:sldLayoutMk cId="746941444" sldId="2147483676"/>
              <ac:picMk id="4" creationId="{02A7C4CF-EE39-4CAF-981A-4954A448D12D}"/>
            </ac:picMkLst>
          </pc:picChg>
          <pc:picChg chg="add del mod">
            <ac:chgData name="Candra Johnson" userId="60645380-4b5f-45e7-a595-eeef65d4767b" providerId="ADAL" clId="{BC35CAD3-C74E-4D84-8E88-E6378037B59C}" dt="2021-08-20T20:19:42.047" v="299" actId="478"/>
            <ac:picMkLst>
              <pc:docMk/>
              <pc:sldMasterMk cId="2092593180" sldId="2147483662"/>
              <pc:sldLayoutMk cId="746941444" sldId="2147483676"/>
              <ac:picMk id="8" creationId="{A18C3E1B-93D1-4742-847E-B602A579408E}"/>
            </ac:picMkLst>
          </pc:picChg>
          <pc:picChg chg="add del mod">
            <ac:chgData name="Candra Johnson" userId="60645380-4b5f-45e7-a595-eeef65d4767b" providerId="ADAL" clId="{BC35CAD3-C74E-4D84-8E88-E6378037B59C}" dt="2021-08-20T20:09:05.832" v="51" actId="478"/>
            <ac:picMkLst>
              <pc:docMk/>
              <pc:sldMasterMk cId="2092593180" sldId="2147483662"/>
              <pc:sldLayoutMk cId="746941444" sldId="2147483676"/>
              <ac:picMk id="9" creationId="{DC8EC4FC-3455-443E-82F1-0582652CD7E1}"/>
            </ac:picMkLst>
          </pc:picChg>
          <pc:picChg chg="add del mod">
            <ac:chgData name="Candra Johnson" userId="60645380-4b5f-45e7-a595-eeef65d4767b" providerId="ADAL" clId="{BC35CAD3-C74E-4D84-8E88-E6378037B59C}" dt="2021-08-20T20:09:43.456" v="57" actId="478"/>
            <ac:picMkLst>
              <pc:docMk/>
              <pc:sldMasterMk cId="2092593180" sldId="2147483662"/>
              <pc:sldLayoutMk cId="746941444" sldId="2147483676"/>
              <ac:picMk id="10" creationId="{4AF971C6-9BB3-4E6A-A9BC-EE3515E74255}"/>
            </ac:picMkLst>
          </pc:picChg>
          <pc:picChg chg="add del mod">
            <ac:chgData name="Candra Johnson" userId="60645380-4b5f-45e7-a595-eeef65d4767b" providerId="ADAL" clId="{BC35CAD3-C74E-4D84-8E88-E6378037B59C}" dt="2021-08-20T20:19:42.047" v="299" actId="478"/>
            <ac:picMkLst>
              <pc:docMk/>
              <pc:sldMasterMk cId="2092593180" sldId="2147483662"/>
              <pc:sldLayoutMk cId="746941444" sldId="2147483676"/>
              <ac:picMk id="11" creationId="{92646A3D-929C-4EAE-91B6-2F96E0059494}"/>
            </ac:picMkLst>
          </pc:picChg>
          <pc:picChg chg="add del mod">
            <ac:chgData name="Candra Johnson" userId="60645380-4b5f-45e7-a595-eeef65d4767b" providerId="ADAL" clId="{BC35CAD3-C74E-4D84-8E88-E6378037B59C}" dt="2021-08-20T20:11:40.496" v="61" actId="478"/>
            <ac:picMkLst>
              <pc:docMk/>
              <pc:sldMasterMk cId="2092593180" sldId="2147483662"/>
              <pc:sldLayoutMk cId="746941444" sldId="2147483676"/>
              <ac:picMk id="12" creationId="{BE028195-D8EA-4AC4-8F65-7E26B9F20A05}"/>
            </ac:picMkLst>
          </pc:picChg>
          <pc:picChg chg="add del mod">
            <ac:chgData name="Candra Johnson" userId="60645380-4b5f-45e7-a595-eeef65d4767b" providerId="ADAL" clId="{BC35CAD3-C74E-4D84-8E88-E6378037B59C}" dt="2021-08-20T20:19:42.047" v="299" actId="478"/>
            <ac:picMkLst>
              <pc:docMk/>
              <pc:sldMasterMk cId="2092593180" sldId="2147483662"/>
              <pc:sldLayoutMk cId="746941444" sldId="2147483676"/>
              <ac:picMk id="14" creationId="{3C4AC3C9-37BE-448B-9A44-5C65B3747FBB}"/>
            </ac:picMkLst>
          </pc:picChg>
          <pc:picChg chg="del mod">
            <ac:chgData name="Candra Johnson" userId="60645380-4b5f-45e7-a595-eeef65d4767b" providerId="ADAL" clId="{BC35CAD3-C74E-4D84-8E88-E6378037B59C}" dt="2021-08-20T20:19:30.784" v="297" actId="478"/>
            <ac:picMkLst>
              <pc:docMk/>
              <pc:sldMasterMk cId="2092593180" sldId="2147483662"/>
              <pc:sldLayoutMk cId="746941444" sldId="2147483676"/>
              <ac:picMk id="26" creationId="{1DEDF9D9-A3F4-48FC-BD67-6E2512C48652}"/>
            </ac:picMkLst>
          </pc:picChg>
          <pc:picChg chg="del mod">
            <ac:chgData name="Candra Johnson" userId="60645380-4b5f-45e7-a595-eeef65d4767b" providerId="ADAL" clId="{BC35CAD3-C74E-4D84-8E88-E6378037B59C}" dt="2021-08-20T20:19:30.784" v="297" actId="478"/>
            <ac:picMkLst>
              <pc:docMk/>
              <pc:sldMasterMk cId="2092593180" sldId="2147483662"/>
              <pc:sldLayoutMk cId="746941444" sldId="2147483676"/>
              <ac:picMk id="27" creationId="{760074CC-66A8-442B-894F-83DDA4AF132C}"/>
            </ac:picMkLst>
          </pc:picChg>
          <pc:picChg chg="del mod">
            <ac:chgData name="Candra Johnson" userId="60645380-4b5f-45e7-a595-eeef65d4767b" providerId="ADAL" clId="{BC35CAD3-C74E-4D84-8E88-E6378037B59C}" dt="2021-08-20T20:19:30.784" v="297" actId="478"/>
            <ac:picMkLst>
              <pc:docMk/>
              <pc:sldMasterMk cId="2092593180" sldId="2147483662"/>
              <pc:sldLayoutMk cId="746941444" sldId="2147483676"/>
              <ac:picMk id="28" creationId="{805AF7EC-66FE-40B4-8F20-E4E953606845}"/>
            </ac:picMkLst>
          </pc:picChg>
          <pc:picChg chg="del mod">
            <ac:chgData name="Candra Johnson" userId="60645380-4b5f-45e7-a595-eeef65d4767b" providerId="ADAL" clId="{BC35CAD3-C74E-4D84-8E88-E6378037B59C}" dt="2021-08-20T20:19:30.784" v="297" actId="478"/>
            <ac:picMkLst>
              <pc:docMk/>
              <pc:sldMasterMk cId="2092593180" sldId="2147483662"/>
              <pc:sldLayoutMk cId="746941444" sldId="2147483676"/>
              <ac:picMk id="30" creationId="{39D03D39-C32C-494E-A5E1-C68B1EAC5DB2}"/>
            </ac:picMkLst>
          </pc:picChg>
          <pc:picChg chg="add del mod">
            <ac:chgData name="Candra Johnson" userId="60645380-4b5f-45e7-a595-eeef65d4767b" providerId="ADAL" clId="{BC35CAD3-C74E-4D84-8E88-E6378037B59C}" dt="2021-08-20T20:07:46.736" v="35" actId="478"/>
            <ac:picMkLst>
              <pc:docMk/>
              <pc:sldMasterMk cId="2092593180" sldId="2147483662"/>
              <pc:sldLayoutMk cId="746941444" sldId="2147483676"/>
              <ac:picMk id="45" creationId="{C304B2EC-9C3D-461D-9593-1ABF2357F556}"/>
            </ac:picMkLst>
          </pc:picChg>
          <pc:picChg chg="add del mod">
            <ac:chgData name="Candra Johnson" userId="60645380-4b5f-45e7-a595-eeef65d4767b" providerId="ADAL" clId="{BC35CAD3-C74E-4D84-8E88-E6378037B59C}" dt="2021-08-20T20:19:42.047" v="299" actId="478"/>
            <ac:picMkLst>
              <pc:docMk/>
              <pc:sldMasterMk cId="2092593180" sldId="2147483662"/>
              <pc:sldLayoutMk cId="746941444" sldId="2147483676"/>
              <ac:picMk id="51" creationId="{9CFCFA1F-8B0C-43B9-BE1E-7D6EBEF5627E}"/>
            </ac:picMkLst>
          </pc:picChg>
          <pc:picChg chg="add del mod">
            <ac:chgData name="Candra Johnson" userId="60645380-4b5f-45e7-a595-eeef65d4767b" providerId="ADAL" clId="{BC35CAD3-C74E-4D84-8E88-E6378037B59C}" dt="2021-08-20T20:12:15.952" v="66" actId="478"/>
            <ac:picMkLst>
              <pc:docMk/>
              <pc:sldMasterMk cId="2092593180" sldId="2147483662"/>
              <pc:sldLayoutMk cId="746941444" sldId="2147483676"/>
              <ac:picMk id="55" creationId="{DA861F0A-4CE5-4852-A67C-FFB35DD6D1B6}"/>
            </ac:picMkLst>
          </pc:picChg>
          <pc:picChg chg="add del mod">
            <ac:chgData name="Candra Johnson" userId="60645380-4b5f-45e7-a595-eeef65d4767b" providerId="ADAL" clId="{BC35CAD3-C74E-4D84-8E88-E6378037B59C}" dt="2021-08-20T20:12:30.016" v="71" actId="478"/>
            <ac:picMkLst>
              <pc:docMk/>
              <pc:sldMasterMk cId="2092593180" sldId="2147483662"/>
              <pc:sldLayoutMk cId="746941444" sldId="2147483676"/>
              <ac:picMk id="56" creationId="{32A939A6-624E-45D9-B7A9-9849FA373467}"/>
            </ac:picMkLst>
          </pc:picChg>
          <pc:cxnChg chg="del mod">
            <ac:chgData name="Candra Johnson" userId="60645380-4b5f-45e7-a595-eeef65d4767b" providerId="ADAL" clId="{BC35CAD3-C74E-4D84-8E88-E6378037B59C}" dt="2021-08-20T20:19:30.784" v="297" actId="478"/>
            <ac:cxnSpMkLst>
              <pc:docMk/>
              <pc:sldMasterMk cId="2092593180" sldId="2147483662"/>
              <pc:sldLayoutMk cId="746941444" sldId="2147483676"/>
              <ac:cxnSpMk id="38" creationId="{3ACAB14E-F7F4-4723-8498-3326C8AD6E01}"/>
            </ac:cxnSpMkLst>
          </pc:cxnChg>
          <pc:cxnChg chg="del mod">
            <ac:chgData name="Candra Johnson" userId="60645380-4b5f-45e7-a595-eeef65d4767b" providerId="ADAL" clId="{BC35CAD3-C74E-4D84-8E88-E6378037B59C}" dt="2021-08-20T20:19:30.784" v="297" actId="478"/>
            <ac:cxnSpMkLst>
              <pc:docMk/>
              <pc:sldMasterMk cId="2092593180" sldId="2147483662"/>
              <pc:sldLayoutMk cId="746941444" sldId="2147483676"/>
              <ac:cxnSpMk id="43" creationId="{00000000-0000-0000-0000-000000000000}"/>
            </ac:cxnSpMkLst>
          </pc:cxnChg>
          <pc:cxnChg chg="add del mod">
            <ac:chgData name="Candra Johnson" userId="60645380-4b5f-45e7-a595-eeef65d4767b" providerId="ADAL" clId="{BC35CAD3-C74E-4D84-8E88-E6378037B59C}" dt="2021-08-20T20:18:23.808" v="278" actId="478"/>
            <ac:cxnSpMkLst>
              <pc:docMk/>
              <pc:sldMasterMk cId="2092593180" sldId="2147483662"/>
              <pc:sldLayoutMk cId="746941444" sldId="2147483676"/>
              <ac:cxnSpMk id="59" creationId="{3AC4B917-5070-42B2-8EE2-E1A82BE50255}"/>
            </ac:cxnSpMkLst>
          </pc:cxnChg>
          <pc:cxnChg chg="add del mod">
            <ac:chgData name="Candra Johnson" userId="60645380-4b5f-45e7-a595-eeef65d4767b" providerId="ADAL" clId="{BC35CAD3-C74E-4D84-8E88-E6378037B59C}" dt="2021-08-20T20:19:42.047" v="299" actId="478"/>
            <ac:cxnSpMkLst>
              <pc:docMk/>
              <pc:sldMasterMk cId="2092593180" sldId="2147483662"/>
              <pc:sldLayoutMk cId="746941444" sldId="2147483676"/>
              <ac:cxnSpMk id="65" creationId="{7EC6EF3A-6532-4B8E-AD00-0346CDFDDAC2}"/>
            </ac:cxnSpMkLst>
          </pc:cxnChg>
        </pc:sldLayoutChg>
        <pc:sldLayoutChg chg="delSp new del mod">
          <pc:chgData name="Candra Johnson" userId="60645380-4b5f-45e7-a595-eeef65d4767b" providerId="ADAL" clId="{BC35CAD3-C74E-4D84-8E88-E6378037B59C}" dt="2021-08-20T20:26:03.738" v="334" actId="2696"/>
          <pc:sldLayoutMkLst>
            <pc:docMk/>
            <pc:sldMasterMk cId="2092593180" sldId="2147483662"/>
            <pc:sldLayoutMk cId="2920128507" sldId="2147483677"/>
          </pc:sldLayoutMkLst>
          <pc:spChg chg="del">
            <ac:chgData name="Candra Johnson" userId="60645380-4b5f-45e7-a595-eeef65d4767b" providerId="ADAL" clId="{BC35CAD3-C74E-4D84-8E88-E6378037B59C}" dt="2021-08-20T19:55:56.193" v="3" actId="478"/>
            <ac:spMkLst>
              <pc:docMk/>
              <pc:sldMasterMk cId="2092593180" sldId="2147483662"/>
              <pc:sldLayoutMk cId="2920128507" sldId="2147483677"/>
              <ac:spMk id="2" creationId="{0D3DF8A8-39B6-4E78-BA56-65EC93A84329}"/>
            </ac:spMkLst>
          </pc:spChg>
        </pc:sldLayoutChg>
        <pc:sldLayoutChg chg="addSp modSp add mod modTransition">
          <pc:chgData name="Candra Johnson" userId="60645380-4b5f-45e7-a595-eeef65d4767b" providerId="ADAL" clId="{BC35CAD3-C74E-4D84-8E88-E6378037B59C}" dt="2021-08-20T22:16:07.441" v="350" actId="208"/>
          <pc:sldLayoutMkLst>
            <pc:docMk/>
            <pc:sldMasterMk cId="2092593180" sldId="2147483662"/>
            <pc:sldLayoutMk cId="2877832018" sldId="2147483678"/>
          </pc:sldLayoutMkLst>
          <pc:spChg chg="mod">
            <ac:chgData name="Candra Johnson" userId="60645380-4b5f-45e7-a595-eeef65d4767b" providerId="ADAL" clId="{BC35CAD3-C74E-4D84-8E88-E6378037B59C}" dt="2021-08-20T20:25:45.223" v="331" actId="1035"/>
            <ac:spMkLst>
              <pc:docMk/>
              <pc:sldMasterMk cId="2092593180" sldId="2147483662"/>
              <pc:sldLayoutMk cId="2877832018" sldId="2147483678"/>
              <ac:spMk id="17" creationId="{7CCC317A-2430-4F05-8E9B-BD3521E4C37C}"/>
            </ac:spMkLst>
          </pc:spChg>
          <pc:spChg chg="add mod">
            <ac:chgData name="Candra Johnson" userId="60645380-4b5f-45e7-a595-eeef65d4767b" providerId="ADAL" clId="{BC35CAD3-C74E-4D84-8E88-E6378037B59C}" dt="2021-08-20T20:25:45.223" v="331" actId="1035"/>
            <ac:spMkLst>
              <pc:docMk/>
              <pc:sldMasterMk cId="2092593180" sldId="2147483662"/>
              <pc:sldLayoutMk cId="2877832018" sldId="2147483678"/>
              <ac:spMk id="27" creationId="{38C83BB5-BB2D-4A70-89F6-1F707CDD4A38}"/>
            </ac:spMkLst>
          </pc:spChg>
          <pc:spChg chg="add mod">
            <ac:chgData name="Candra Johnson" userId="60645380-4b5f-45e7-a595-eeef65d4767b" providerId="ADAL" clId="{BC35CAD3-C74E-4D84-8E88-E6378037B59C}" dt="2021-08-20T20:25:45.223" v="331" actId="1035"/>
            <ac:spMkLst>
              <pc:docMk/>
              <pc:sldMasterMk cId="2092593180" sldId="2147483662"/>
              <pc:sldLayoutMk cId="2877832018" sldId="2147483678"/>
              <ac:spMk id="28" creationId="{370C789A-E1C2-4D06-9111-980E11F444FA}"/>
            </ac:spMkLst>
          </pc:spChg>
          <pc:spChg chg="mod">
            <ac:chgData name="Candra Johnson" userId="60645380-4b5f-45e7-a595-eeef65d4767b" providerId="ADAL" clId="{BC35CAD3-C74E-4D84-8E88-E6378037B59C}" dt="2021-08-20T20:26:45.681" v="335" actId="14100"/>
            <ac:spMkLst>
              <pc:docMk/>
              <pc:sldMasterMk cId="2092593180" sldId="2147483662"/>
              <pc:sldLayoutMk cId="2877832018" sldId="2147483678"/>
              <ac:spMk id="39" creationId="{7B68133C-E3B5-4C03-9A79-D8BDFAFC6CF1}"/>
            </ac:spMkLst>
          </pc:spChg>
          <pc:spChg chg="mod">
            <ac:chgData name="Candra Johnson" userId="60645380-4b5f-45e7-a595-eeef65d4767b" providerId="ADAL" clId="{BC35CAD3-C74E-4D84-8E88-E6378037B59C}" dt="2021-08-20T20:26:45.681" v="335" actId="14100"/>
            <ac:spMkLst>
              <pc:docMk/>
              <pc:sldMasterMk cId="2092593180" sldId="2147483662"/>
              <pc:sldLayoutMk cId="2877832018" sldId="2147483678"/>
              <ac:spMk id="44" creationId="{23447674-858D-4070-A47F-CEFBC6BF9BAA}"/>
            </ac:spMkLst>
          </pc:spChg>
          <pc:spChg chg="mod">
            <ac:chgData name="Candra Johnson" userId="60645380-4b5f-45e7-a595-eeef65d4767b" providerId="ADAL" clId="{BC35CAD3-C74E-4D84-8E88-E6378037B59C}" dt="2021-08-20T21:55:49.254" v="338" actId="207"/>
            <ac:spMkLst>
              <pc:docMk/>
              <pc:sldMasterMk cId="2092593180" sldId="2147483662"/>
              <pc:sldLayoutMk cId="2877832018" sldId="2147483678"/>
              <ac:spMk id="49" creationId="{8A2A02C5-04C8-4432-86E3-C2B99AA32E34}"/>
            </ac:spMkLst>
          </pc:spChg>
          <pc:spChg chg="mod">
            <ac:chgData name="Candra Johnson" userId="60645380-4b5f-45e7-a595-eeef65d4767b" providerId="ADAL" clId="{BC35CAD3-C74E-4D84-8E88-E6378037B59C}" dt="2021-08-20T22:07:27.365" v="340" actId="1076"/>
            <ac:spMkLst>
              <pc:docMk/>
              <pc:sldMasterMk cId="2092593180" sldId="2147483662"/>
              <pc:sldLayoutMk cId="2877832018" sldId="2147483678"/>
              <ac:spMk id="54" creationId="{7E14F655-8EEA-4C8E-953B-C127B669CC10}"/>
            </ac:spMkLst>
          </pc:spChg>
          <pc:spChg chg="mod">
            <ac:chgData name="Candra Johnson" userId="60645380-4b5f-45e7-a595-eeef65d4767b" providerId="ADAL" clId="{BC35CAD3-C74E-4D84-8E88-E6378037B59C}" dt="2021-08-20T22:07:47.698" v="343" actId="1076"/>
            <ac:spMkLst>
              <pc:docMk/>
              <pc:sldMasterMk cId="2092593180" sldId="2147483662"/>
              <pc:sldLayoutMk cId="2877832018" sldId="2147483678"/>
              <ac:spMk id="57" creationId="{68606DF2-C85F-4D9C-86F2-FA624BB496C3}"/>
            </ac:spMkLst>
          </pc:spChg>
          <pc:spChg chg="mod">
            <ac:chgData name="Candra Johnson" userId="60645380-4b5f-45e7-a595-eeef65d4767b" providerId="ADAL" clId="{BC35CAD3-C74E-4D84-8E88-E6378037B59C}" dt="2021-08-20T22:07:47.698" v="343" actId="1076"/>
            <ac:spMkLst>
              <pc:docMk/>
              <pc:sldMasterMk cId="2092593180" sldId="2147483662"/>
              <pc:sldLayoutMk cId="2877832018" sldId="2147483678"/>
              <ac:spMk id="58" creationId="{8D222F0F-9F98-4CB1-B6F3-D98CE844A663}"/>
            </ac:spMkLst>
          </pc:spChg>
          <pc:spChg chg="mod">
            <ac:chgData name="Candra Johnson" userId="60645380-4b5f-45e7-a595-eeef65d4767b" providerId="ADAL" clId="{BC35CAD3-C74E-4D84-8E88-E6378037B59C}" dt="2021-08-20T20:25:45.223" v="331" actId="1035"/>
            <ac:spMkLst>
              <pc:docMk/>
              <pc:sldMasterMk cId="2092593180" sldId="2147483662"/>
              <pc:sldLayoutMk cId="2877832018" sldId="2147483678"/>
              <ac:spMk id="60" creationId="{854EE0B3-3791-4C38-A5B8-7B91777B1999}"/>
            </ac:spMkLst>
          </pc:spChg>
          <pc:spChg chg="mod">
            <ac:chgData name="Candra Johnson" userId="60645380-4b5f-45e7-a595-eeef65d4767b" providerId="ADAL" clId="{BC35CAD3-C74E-4D84-8E88-E6378037B59C}" dt="2021-08-20T20:25:45.223" v="331" actId="1035"/>
            <ac:spMkLst>
              <pc:docMk/>
              <pc:sldMasterMk cId="2092593180" sldId="2147483662"/>
              <pc:sldLayoutMk cId="2877832018" sldId="2147483678"/>
              <ac:spMk id="61" creationId="{B1B2791B-51EB-4427-A449-CE7C4E04742E}"/>
            </ac:spMkLst>
          </pc:spChg>
          <pc:spChg chg="mod">
            <ac:chgData name="Candra Johnson" userId="60645380-4b5f-45e7-a595-eeef65d4767b" providerId="ADAL" clId="{BC35CAD3-C74E-4D84-8E88-E6378037B59C}" dt="2021-08-20T20:25:45.223" v="331" actId="1035"/>
            <ac:spMkLst>
              <pc:docMk/>
              <pc:sldMasterMk cId="2092593180" sldId="2147483662"/>
              <pc:sldLayoutMk cId="2877832018" sldId="2147483678"/>
              <ac:spMk id="62" creationId="{3D20C987-D621-44AA-A8B8-73DEB9A92E08}"/>
            </ac:spMkLst>
          </pc:spChg>
          <pc:spChg chg="mod">
            <ac:chgData name="Candra Johnson" userId="60645380-4b5f-45e7-a595-eeef65d4767b" providerId="ADAL" clId="{BC35CAD3-C74E-4D84-8E88-E6378037B59C}" dt="2021-08-20T20:25:45.223" v="331" actId="1035"/>
            <ac:spMkLst>
              <pc:docMk/>
              <pc:sldMasterMk cId="2092593180" sldId="2147483662"/>
              <pc:sldLayoutMk cId="2877832018" sldId="2147483678"/>
              <ac:spMk id="63" creationId="{DB7E0367-4A75-48EC-8244-BE010831F352}"/>
            </ac:spMkLst>
          </pc:spChg>
          <pc:spChg chg="mod">
            <ac:chgData name="Candra Johnson" userId="60645380-4b5f-45e7-a595-eeef65d4767b" providerId="ADAL" clId="{BC35CAD3-C74E-4D84-8E88-E6378037B59C}" dt="2021-08-20T20:25:45.223" v="331" actId="1035"/>
            <ac:spMkLst>
              <pc:docMk/>
              <pc:sldMasterMk cId="2092593180" sldId="2147483662"/>
              <pc:sldLayoutMk cId="2877832018" sldId="2147483678"/>
              <ac:spMk id="64" creationId="{77FB419B-3F74-4BFD-B416-A93DCB04EDC6}"/>
            </ac:spMkLst>
          </pc:spChg>
          <pc:picChg chg="mod">
            <ac:chgData name="Candra Johnson" userId="60645380-4b5f-45e7-a595-eeef65d4767b" providerId="ADAL" clId="{BC35CAD3-C74E-4D84-8E88-E6378037B59C}" dt="2021-08-20T22:07:47.698" v="343" actId="1076"/>
            <ac:picMkLst>
              <pc:docMk/>
              <pc:sldMasterMk cId="2092593180" sldId="2147483662"/>
              <pc:sldLayoutMk cId="2877832018" sldId="2147483678"/>
              <ac:picMk id="14" creationId="{3C4AC3C9-37BE-448B-9A44-5C65B3747FBB}"/>
            </ac:picMkLst>
          </pc:picChg>
          <pc:picChg chg="add mod">
            <ac:chgData name="Candra Johnson" userId="60645380-4b5f-45e7-a595-eeef65d4767b" providerId="ADAL" clId="{BC35CAD3-C74E-4D84-8E88-E6378037B59C}" dt="2021-08-20T20:25:45.223" v="331" actId="1035"/>
            <ac:picMkLst>
              <pc:docMk/>
              <pc:sldMasterMk cId="2092593180" sldId="2147483662"/>
              <pc:sldLayoutMk cId="2877832018" sldId="2147483678"/>
              <ac:picMk id="29" creationId="{64EC5D35-4F85-48D5-A83D-5D351A0A003F}"/>
            </ac:picMkLst>
          </pc:picChg>
          <pc:picChg chg="add mod">
            <ac:chgData name="Candra Johnson" userId="60645380-4b5f-45e7-a595-eeef65d4767b" providerId="ADAL" clId="{BC35CAD3-C74E-4D84-8E88-E6378037B59C}" dt="2021-08-20T20:25:45.223" v="331" actId="1035"/>
            <ac:picMkLst>
              <pc:docMk/>
              <pc:sldMasterMk cId="2092593180" sldId="2147483662"/>
              <pc:sldLayoutMk cId="2877832018" sldId="2147483678"/>
              <ac:picMk id="30" creationId="{95FD7DD3-2E95-414D-9F91-5B8E443EB811}"/>
            </ac:picMkLst>
          </pc:picChg>
          <pc:picChg chg="mod">
            <ac:chgData name="Candra Johnson" userId="60645380-4b5f-45e7-a595-eeef65d4767b" providerId="ADAL" clId="{BC35CAD3-C74E-4D84-8E88-E6378037B59C}" dt="2021-08-20T22:07:47.698" v="343" actId="1076"/>
            <ac:picMkLst>
              <pc:docMk/>
              <pc:sldMasterMk cId="2092593180" sldId="2147483662"/>
              <pc:sldLayoutMk cId="2877832018" sldId="2147483678"/>
              <ac:picMk id="51" creationId="{9CFCFA1F-8B0C-43B9-BE1E-7D6EBEF5627E}"/>
            </ac:picMkLst>
          </pc:picChg>
          <pc:cxnChg chg="mod">
            <ac:chgData name="Candra Johnson" userId="60645380-4b5f-45e7-a595-eeef65d4767b" providerId="ADAL" clId="{BC35CAD3-C74E-4D84-8E88-E6378037B59C}" dt="2021-08-20T22:16:07.441" v="350" actId="208"/>
            <ac:cxnSpMkLst>
              <pc:docMk/>
              <pc:sldMasterMk cId="2092593180" sldId="2147483662"/>
              <pc:sldLayoutMk cId="2877832018" sldId="2147483678"/>
              <ac:cxnSpMk id="65" creationId="{7EC6EF3A-6532-4B8E-AD00-0346CDFDDAC2}"/>
            </ac:cxnSpMkLst>
          </pc:cxnChg>
        </pc:sldLayoutChg>
      </pc:sldMasterChg>
      <pc:sldMasterChg chg="new del mod addSldLayout delSldLayout">
        <pc:chgData name="Candra Johnson" userId="60645380-4b5f-45e7-a595-eeef65d4767b" providerId="ADAL" clId="{BC35CAD3-C74E-4D84-8E88-E6378037B59C}" dt="2021-08-20T19:55:52.721" v="1" actId="6938"/>
        <pc:sldMasterMkLst>
          <pc:docMk/>
          <pc:sldMasterMk cId="646297396" sldId="2147483677"/>
        </pc:sldMasterMkLst>
        <pc:sldLayoutChg chg="new del replId">
          <pc:chgData name="Candra Johnson" userId="60645380-4b5f-45e7-a595-eeef65d4767b" providerId="ADAL" clId="{BC35CAD3-C74E-4D84-8E88-E6378037B59C}" dt="2021-08-20T19:55:52.721" v="1" actId="6938"/>
          <pc:sldLayoutMkLst>
            <pc:docMk/>
            <pc:sldMasterMk cId="646297396" sldId="2147483677"/>
            <pc:sldLayoutMk cId="2321501965" sldId="2147483678"/>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1634692611" sldId="2147483679"/>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1109429689" sldId="2147483680"/>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671145866" sldId="2147483681"/>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2103303159" sldId="2147483682"/>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277125818" sldId="2147483683"/>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3693543175" sldId="2147483684"/>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3471494732" sldId="2147483685"/>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1768747679" sldId="2147483686"/>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3653372382" sldId="2147483687"/>
          </pc:sldLayoutMkLst>
        </pc:sldLayoutChg>
        <pc:sldLayoutChg chg="new del replId">
          <pc:chgData name="Candra Johnson" userId="60645380-4b5f-45e7-a595-eeef65d4767b" providerId="ADAL" clId="{BC35CAD3-C74E-4D84-8E88-E6378037B59C}" dt="2021-08-20T19:55:52.721" v="1" actId="6938"/>
          <pc:sldLayoutMkLst>
            <pc:docMk/>
            <pc:sldMasterMk cId="646297396" sldId="2147483677"/>
            <pc:sldLayoutMk cId="3916762183" sldId="2147483688"/>
          </pc:sldLayoutMkLst>
        </pc:sldLayoutChg>
      </pc:sldMasterChg>
    </pc:docChg>
  </pc:docChgLst>
  <pc:docChgLst>
    <pc:chgData name="Diane Webb" userId="d061399d-ee6d-44b3-80ed-2b8f0ae64a24" providerId="ADAL" clId="{8FB17C77-F67B-4603-BFC3-2D8DA1D88F69}"/>
    <pc:docChg chg="custSel modSld modMainMaster">
      <pc:chgData name="Diane Webb" userId="d061399d-ee6d-44b3-80ed-2b8f0ae64a24" providerId="ADAL" clId="{8FB17C77-F67B-4603-BFC3-2D8DA1D88F69}" dt="2021-11-30T20:19:31.360" v="171" actId="20577"/>
      <pc:docMkLst>
        <pc:docMk/>
      </pc:docMkLst>
      <pc:sldChg chg="addCm modCm">
        <pc:chgData name="Diane Webb" userId="d061399d-ee6d-44b3-80ed-2b8f0ae64a24" providerId="ADAL" clId="{8FB17C77-F67B-4603-BFC3-2D8DA1D88F69}" dt="2021-11-30T19:42:05.517" v="2"/>
        <pc:sldMkLst>
          <pc:docMk/>
          <pc:sldMk cId="2588617686" sldId="257"/>
        </pc:sldMkLst>
      </pc:sldChg>
      <pc:sldChg chg="delCm">
        <pc:chgData name="Diane Webb" userId="d061399d-ee6d-44b3-80ed-2b8f0ae64a24" providerId="ADAL" clId="{8FB17C77-F67B-4603-BFC3-2D8DA1D88F69}" dt="2021-11-30T20:14:29.934" v="165" actId="1592"/>
        <pc:sldMkLst>
          <pc:docMk/>
          <pc:sldMk cId="1501843763" sldId="258"/>
        </pc:sldMkLst>
      </pc:sldChg>
      <pc:sldMasterChg chg="modSldLayout">
        <pc:chgData name="Diane Webb" userId="d061399d-ee6d-44b3-80ed-2b8f0ae64a24" providerId="ADAL" clId="{8FB17C77-F67B-4603-BFC3-2D8DA1D88F69}" dt="2021-11-30T20:19:31.360" v="171" actId="20577"/>
        <pc:sldMasterMkLst>
          <pc:docMk/>
          <pc:sldMasterMk cId="2092593180" sldId="2147483662"/>
        </pc:sldMasterMkLst>
        <pc:sldLayoutChg chg="modSp mod">
          <pc:chgData name="Diane Webb" userId="d061399d-ee6d-44b3-80ed-2b8f0ae64a24" providerId="ADAL" clId="{8FB17C77-F67B-4603-BFC3-2D8DA1D88F69}" dt="2021-11-30T20:19:31.360" v="171" actId="20577"/>
          <pc:sldLayoutMkLst>
            <pc:docMk/>
            <pc:sldMasterMk cId="2092593180" sldId="2147483662"/>
            <pc:sldLayoutMk cId="2877832018" sldId="2147483678"/>
          </pc:sldLayoutMkLst>
          <pc:spChg chg="mod">
            <ac:chgData name="Diane Webb" userId="d061399d-ee6d-44b3-80ed-2b8f0ae64a24" providerId="ADAL" clId="{8FB17C77-F67B-4603-BFC3-2D8DA1D88F69}" dt="2021-11-30T20:12:48.173" v="164" actId="20577"/>
            <ac:spMkLst>
              <pc:docMk/>
              <pc:sldMasterMk cId="2092593180" sldId="2147483662"/>
              <pc:sldLayoutMk cId="2877832018" sldId="2147483678"/>
              <ac:spMk id="31" creationId="{745B1570-973E-48E2-8104-E920ED10D286}"/>
            </ac:spMkLst>
          </pc:spChg>
          <pc:spChg chg="mod">
            <ac:chgData name="Diane Webb" userId="d061399d-ee6d-44b3-80ed-2b8f0ae64a24" providerId="ADAL" clId="{8FB17C77-F67B-4603-BFC3-2D8DA1D88F69}" dt="2021-11-30T20:19:31.360" v="171" actId="20577"/>
            <ac:spMkLst>
              <pc:docMk/>
              <pc:sldMasterMk cId="2092593180" sldId="2147483662"/>
              <pc:sldLayoutMk cId="2877832018" sldId="2147483678"/>
              <ac:spMk id="53" creationId="{7B9E055A-B7DF-4537-9908-F995BDA306BB}"/>
            </ac:spMkLst>
          </pc:spChg>
          <pc:spChg chg="mod">
            <ac:chgData name="Diane Webb" userId="d061399d-ee6d-44b3-80ed-2b8f0ae64a24" providerId="ADAL" clId="{8FB17C77-F67B-4603-BFC3-2D8DA1D88F69}" dt="2021-11-30T20:12:15.380" v="80" actId="6549"/>
            <ac:spMkLst>
              <pc:docMk/>
              <pc:sldMasterMk cId="2092593180" sldId="2147483662"/>
              <pc:sldLayoutMk cId="2877832018" sldId="2147483678"/>
              <ac:spMk id="71" creationId="{A8CA9BE2-AFED-4491-867E-2EA35FB45336}"/>
            </ac:spMkLst>
          </pc:spChg>
        </pc:sldLayoutChg>
      </pc:sldMasterChg>
    </pc:docChg>
  </pc:docChgLst>
  <pc:docChgLst>
    <pc:chgData name="Diane Webb" userId="20dc823cd6f1b32b" providerId="LiveId" clId="{FAD48584-3B1E-4F8E-BA22-EAA13799CDE2}"/>
    <pc:docChg chg="custSel modMainMaster">
      <pc:chgData name="Diane Webb" userId="20dc823cd6f1b32b" providerId="LiveId" clId="{FAD48584-3B1E-4F8E-BA22-EAA13799CDE2}" dt="2021-11-03T21:17:57.960" v="143" actId="20577"/>
      <pc:docMkLst>
        <pc:docMk/>
      </pc:docMkLst>
      <pc:sldMasterChg chg="modSldLayout">
        <pc:chgData name="Diane Webb" userId="20dc823cd6f1b32b" providerId="LiveId" clId="{FAD48584-3B1E-4F8E-BA22-EAA13799CDE2}" dt="2021-11-03T21:17:57.960" v="143" actId="20577"/>
        <pc:sldMasterMkLst>
          <pc:docMk/>
          <pc:sldMasterMk cId="2092593180" sldId="2147483662"/>
        </pc:sldMasterMkLst>
        <pc:sldLayoutChg chg="modSp mod">
          <pc:chgData name="Diane Webb" userId="20dc823cd6f1b32b" providerId="LiveId" clId="{FAD48584-3B1E-4F8E-BA22-EAA13799CDE2}" dt="2021-11-03T21:17:57.960" v="143" actId="20577"/>
          <pc:sldLayoutMkLst>
            <pc:docMk/>
            <pc:sldMasterMk cId="2092593180" sldId="2147483662"/>
            <pc:sldLayoutMk cId="2877832018" sldId="2147483678"/>
          </pc:sldLayoutMkLst>
          <pc:spChg chg="mod">
            <ac:chgData name="Diane Webb" userId="20dc823cd6f1b32b" providerId="LiveId" clId="{FAD48584-3B1E-4F8E-BA22-EAA13799CDE2}" dt="2021-11-03T21:17:57.960" v="143" actId="20577"/>
            <ac:spMkLst>
              <pc:docMk/>
              <pc:sldMasterMk cId="2092593180" sldId="2147483662"/>
              <pc:sldLayoutMk cId="2877832018" sldId="2147483678"/>
              <ac:spMk id="53" creationId="{7B9E055A-B7DF-4537-9908-F995BDA306BB}"/>
            </ac:spMkLst>
          </pc:spChg>
        </pc:sldLayoutChg>
        <pc:sldLayoutChg chg="delSp modSp mod">
          <pc:chgData name="Diane Webb" userId="20dc823cd6f1b32b" providerId="LiveId" clId="{FAD48584-3B1E-4F8E-BA22-EAA13799CDE2}" dt="2021-11-03T21:17:43.681" v="127" actId="1076"/>
          <pc:sldLayoutMkLst>
            <pc:docMk/>
            <pc:sldMasterMk cId="2092593180" sldId="2147483662"/>
            <pc:sldLayoutMk cId="3290973282" sldId="2147483679"/>
          </pc:sldLayoutMkLst>
          <pc:spChg chg="mod">
            <ac:chgData name="Diane Webb" userId="20dc823cd6f1b32b" providerId="LiveId" clId="{FAD48584-3B1E-4F8E-BA22-EAA13799CDE2}" dt="2021-11-03T21:17:43.681" v="127" actId="1076"/>
            <ac:spMkLst>
              <pc:docMk/>
              <pc:sldMasterMk cId="2092593180" sldId="2147483662"/>
              <pc:sldLayoutMk cId="3290973282" sldId="2147483679"/>
              <ac:spMk id="32" creationId="{E993507D-B89F-4C56-9B47-BC49337507D9}"/>
            </ac:spMkLst>
          </pc:spChg>
          <pc:spChg chg="del">
            <ac:chgData name="Diane Webb" userId="20dc823cd6f1b32b" providerId="LiveId" clId="{FAD48584-3B1E-4F8E-BA22-EAA13799CDE2}" dt="2021-11-03T21:16:27.418" v="0" actId="478"/>
            <ac:spMkLst>
              <pc:docMk/>
              <pc:sldMasterMk cId="2092593180" sldId="2147483662"/>
              <pc:sldLayoutMk cId="3290973282" sldId="2147483679"/>
              <ac:spMk id="33" creationId="{8119BD10-D2E7-439D-98EF-25BEE28FD089}"/>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38" creationId="{CB682A89-EFD5-42EE-AEBA-9B48EAF0BB5A}"/>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42" creationId="{C2BE1AE7-3545-4A8E-991E-011EB700AD85}"/>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45" creationId="{FBD36718-2FFB-4FA2-8E3B-DCC18FF8AAA3}"/>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48" creationId="{ACAA9BA5-C64A-4CA5-A2EA-68CA3BFA9999}"/>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52" creationId="{2B4B17B0-6FC5-40FE-B078-3C18E8A20215}"/>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60" creationId="{854EE0B3-3791-4C38-A5B8-7B91777B1999}"/>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62" creationId="{3D20C987-D621-44AA-A8B8-73DEB9A92E08}"/>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63" creationId="{DB7E0367-4A75-48EC-8244-BE010831F352}"/>
            </ac:spMkLst>
          </pc:spChg>
          <pc:spChg chg="mod">
            <ac:chgData name="Diane Webb" userId="20dc823cd6f1b32b" providerId="LiveId" clId="{FAD48584-3B1E-4F8E-BA22-EAA13799CDE2}" dt="2021-11-03T21:16:43.765" v="41" actId="1035"/>
            <ac:spMkLst>
              <pc:docMk/>
              <pc:sldMasterMk cId="2092593180" sldId="2147483662"/>
              <pc:sldLayoutMk cId="3290973282" sldId="2147483679"/>
              <ac:spMk id="64" creationId="{77FB419B-3F74-4BFD-B416-A93DCB04EDC6}"/>
            </ac:spMkLst>
          </pc:spChg>
          <pc:grpChg chg="mod">
            <ac:chgData name="Diane Webb" userId="20dc823cd6f1b32b" providerId="LiveId" clId="{FAD48584-3B1E-4F8E-BA22-EAA13799CDE2}" dt="2021-11-03T21:16:34.086" v="24" actId="1035"/>
            <ac:grpSpMkLst>
              <pc:docMk/>
              <pc:sldMasterMk cId="2092593180" sldId="2147483662"/>
              <pc:sldLayoutMk cId="3290973282" sldId="2147483679"/>
              <ac:grpSpMk id="37" creationId="{7FC0FF6A-72BB-4AA4-8F88-1FF9B159C075}"/>
            </ac:grpSpMkLst>
          </pc:grpChg>
          <pc:picChg chg="mod">
            <ac:chgData name="Diane Webb" userId="20dc823cd6f1b32b" providerId="LiveId" clId="{FAD48584-3B1E-4F8E-BA22-EAA13799CDE2}" dt="2021-11-03T21:16:43.765" v="41" actId="1035"/>
            <ac:picMkLst>
              <pc:docMk/>
              <pc:sldMasterMk cId="2092593180" sldId="2147483662"/>
              <pc:sldLayoutMk cId="3290973282" sldId="2147483679"/>
              <ac:picMk id="46" creationId="{147372AB-47A7-41B4-99BE-E8391F8F2883}"/>
            </ac:picMkLst>
          </pc:picChg>
          <pc:picChg chg="mod">
            <ac:chgData name="Diane Webb" userId="20dc823cd6f1b32b" providerId="LiveId" clId="{FAD48584-3B1E-4F8E-BA22-EAA13799CDE2}" dt="2021-11-03T21:16:43.765" v="41" actId="1035"/>
            <ac:picMkLst>
              <pc:docMk/>
              <pc:sldMasterMk cId="2092593180" sldId="2147483662"/>
              <pc:sldLayoutMk cId="3290973282" sldId="2147483679"/>
              <ac:picMk id="47" creationId="{867FCC2D-252A-4B21-8095-38230E2C46FD}"/>
            </ac:picMkLst>
          </pc:picChg>
          <pc:cxnChg chg="mod">
            <ac:chgData name="Diane Webb" userId="20dc823cd6f1b32b" providerId="LiveId" clId="{FAD48584-3B1E-4F8E-BA22-EAA13799CDE2}" dt="2021-11-03T21:16:43.765" v="41" actId="1035"/>
            <ac:cxnSpMkLst>
              <pc:docMk/>
              <pc:sldMasterMk cId="2092593180" sldId="2147483662"/>
              <pc:sldLayoutMk cId="3290973282" sldId="2147483679"/>
              <ac:cxnSpMk id="65" creationId="{7EC6EF3A-6532-4B8E-AD00-0346CDFDDAC2}"/>
            </ac:cxnSpMkLst>
          </pc:cxnChg>
        </pc:sldLayoutChg>
      </pc:sldMasterChg>
    </pc:docChg>
  </pc:docChgLst>
  <pc:docChgLst>
    <pc:chgData name="Diane Webb" userId="d061399d-ee6d-44b3-80ed-2b8f0ae64a24" providerId="ADAL" clId="{B892400C-DDFC-4A68-AADF-889B1F65386B}"/>
    <pc:docChg chg="custSel modSld modMainMaster">
      <pc:chgData name="Diane Webb" userId="d061399d-ee6d-44b3-80ed-2b8f0ae64a24" providerId="ADAL" clId="{B892400C-DDFC-4A68-AADF-889B1F65386B}" dt="2021-12-01T18:48:09.292" v="29"/>
      <pc:docMkLst>
        <pc:docMk/>
      </pc:docMkLst>
      <pc:sldChg chg="addCm delCm modCm">
        <pc:chgData name="Diane Webb" userId="d061399d-ee6d-44b3-80ed-2b8f0ae64a24" providerId="ADAL" clId="{B892400C-DDFC-4A68-AADF-889B1F65386B}" dt="2021-12-01T18:48:09.292" v="29"/>
        <pc:sldMkLst>
          <pc:docMk/>
          <pc:sldMk cId="2588617686" sldId="257"/>
        </pc:sldMkLst>
      </pc:sldChg>
      <pc:sldChg chg="modSp mod">
        <pc:chgData name="Diane Webb" userId="d061399d-ee6d-44b3-80ed-2b8f0ae64a24" providerId="ADAL" clId="{B892400C-DDFC-4A68-AADF-889B1F65386B}" dt="2021-12-01T18:38:00.991" v="7" actId="1038"/>
        <pc:sldMkLst>
          <pc:docMk/>
          <pc:sldMk cId="1501843763" sldId="258"/>
        </pc:sldMkLst>
        <pc:spChg chg="mod">
          <ac:chgData name="Diane Webb" userId="d061399d-ee6d-44b3-80ed-2b8f0ae64a24" providerId="ADAL" clId="{B892400C-DDFC-4A68-AADF-889B1F65386B}" dt="2021-12-01T18:38:00.991" v="7" actId="1038"/>
          <ac:spMkLst>
            <pc:docMk/>
            <pc:sldMk cId="1501843763" sldId="258"/>
            <ac:spMk id="7" creationId="{5183BCBC-B52B-443C-B01B-A970D3BA92F1}"/>
          </ac:spMkLst>
        </pc:spChg>
        <pc:spChg chg="mod">
          <ac:chgData name="Diane Webb" userId="d061399d-ee6d-44b3-80ed-2b8f0ae64a24" providerId="ADAL" clId="{B892400C-DDFC-4A68-AADF-889B1F65386B}" dt="2021-12-01T18:37:55.982" v="5" actId="1038"/>
          <ac:spMkLst>
            <pc:docMk/>
            <pc:sldMk cId="1501843763" sldId="258"/>
            <ac:spMk id="8" creationId="{E74144D4-EEDD-427A-BD79-C3AB04E66B50}"/>
          </ac:spMkLst>
        </pc:spChg>
      </pc:sldChg>
      <pc:sldMasterChg chg="modSldLayout">
        <pc:chgData name="Diane Webb" userId="d061399d-ee6d-44b3-80ed-2b8f0ae64a24" providerId="ADAL" clId="{B892400C-DDFC-4A68-AADF-889B1F65386B}" dt="2021-12-01T18:44:29.502" v="26" actId="20577"/>
        <pc:sldMasterMkLst>
          <pc:docMk/>
          <pc:sldMasterMk cId="2092593180" sldId="2147483662"/>
        </pc:sldMasterMkLst>
        <pc:sldLayoutChg chg="modSp mod">
          <pc:chgData name="Diane Webb" userId="d061399d-ee6d-44b3-80ed-2b8f0ae64a24" providerId="ADAL" clId="{B892400C-DDFC-4A68-AADF-889B1F65386B}" dt="2021-12-01T18:44:12.293" v="17" actId="20577"/>
          <pc:sldLayoutMkLst>
            <pc:docMk/>
            <pc:sldMasterMk cId="2092593180" sldId="2147483662"/>
            <pc:sldLayoutMk cId="2877832018" sldId="2147483678"/>
          </pc:sldLayoutMkLst>
          <pc:spChg chg="mod">
            <ac:chgData name="Diane Webb" userId="d061399d-ee6d-44b3-80ed-2b8f0ae64a24" providerId="ADAL" clId="{B892400C-DDFC-4A68-AADF-889B1F65386B}" dt="2021-12-01T18:44:12.293" v="17" actId="20577"/>
            <ac:spMkLst>
              <pc:docMk/>
              <pc:sldMasterMk cId="2092593180" sldId="2147483662"/>
              <pc:sldLayoutMk cId="2877832018" sldId="2147483678"/>
              <ac:spMk id="33" creationId="{8119BD10-D2E7-439D-98EF-25BEE28FD089}"/>
            </ac:spMkLst>
          </pc:spChg>
        </pc:sldLayoutChg>
        <pc:sldLayoutChg chg="modSp mod">
          <pc:chgData name="Diane Webb" userId="d061399d-ee6d-44b3-80ed-2b8f0ae64a24" providerId="ADAL" clId="{B892400C-DDFC-4A68-AADF-889B1F65386B}" dt="2021-12-01T18:44:29.502" v="26" actId="20577"/>
          <pc:sldLayoutMkLst>
            <pc:docMk/>
            <pc:sldMasterMk cId="2092593180" sldId="2147483662"/>
            <pc:sldLayoutMk cId="3290973282" sldId="2147483679"/>
          </pc:sldLayoutMkLst>
          <pc:spChg chg="mod">
            <ac:chgData name="Diane Webb" userId="d061399d-ee6d-44b3-80ed-2b8f0ae64a24" providerId="ADAL" clId="{B892400C-DDFC-4A68-AADF-889B1F65386B}" dt="2021-12-01T18:44:29.502" v="26" actId="20577"/>
            <ac:spMkLst>
              <pc:docMk/>
              <pc:sldMasterMk cId="2092593180" sldId="2147483662"/>
              <pc:sldLayoutMk cId="3290973282" sldId="2147483679"/>
              <ac:spMk id="32" creationId="{E993507D-B89F-4C56-9B47-BC49337507D9}"/>
            </ac:spMkLst>
          </pc:spChg>
        </pc:sldLayoutChg>
      </pc:sldMasterChg>
    </pc:docChg>
  </pc:docChgLst>
  <pc:docChgLst>
    <pc:chgData name="Diane Webb" userId="d061399d-ee6d-44b3-80ed-2b8f0ae64a24" providerId="ADAL" clId="{7DA7A64B-946D-4857-A44A-65AFDF4E7980}"/>
    <pc:docChg chg="undo custSel modSld modMainMaster">
      <pc:chgData name="Diane Webb" userId="d061399d-ee6d-44b3-80ed-2b8f0ae64a24" providerId="ADAL" clId="{7DA7A64B-946D-4857-A44A-65AFDF4E7980}" dt="2021-05-21T16:20:01.612" v="19" actId="1592"/>
      <pc:docMkLst>
        <pc:docMk/>
      </pc:docMkLst>
      <pc:sldChg chg="addSp delSp modSp mod delCm modCm">
        <pc:chgData name="Diane Webb" userId="d061399d-ee6d-44b3-80ed-2b8f0ae64a24" providerId="ADAL" clId="{7DA7A64B-946D-4857-A44A-65AFDF4E7980}" dt="2021-05-21T16:20:01.612" v="19" actId="1592"/>
        <pc:sldMkLst>
          <pc:docMk/>
          <pc:sldMk cId="796035726" sldId="256"/>
        </pc:sldMkLst>
        <pc:spChg chg="add del mod">
          <ac:chgData name="Diane Webb" userId="d061399d-ee6d-44b3-80ed-2b8f0ae64a24" providerId="ADAL" clId="{7DA7A64B-946D-4857-A44A-65AFDF4E7980}" dt="2021-05-21T16:19:36.709" v="17" actId="21"/>
          <ac:spMkLst>
            <pc:docMk/>
            <pc:sldMk cId="796035726" sldId="256"/>
            <ac:spMk id="3" creationId="{6D6B81F6-4405-43B7-9A0C-9F95427392AC}"/>
          </ac:spMkLst>
        </pc:spChg>
        <pc:spChg chg="add del mod">
          <ac:chgData name="Diane Webb" userId="d061399d-ee6d-44b3-80ed-2b8f0ae64a24" providerId="ADAL" clId="{7DA7A64B-946D-4857-A44A-65AFDF4E7980}" dt="2021-05-21T16:19:36.709" v="17" actId="21"/>
          <ac:spMkLst>
            <pc:docMk/>
            <pc:sldMk cId="796035726" sldId="256"/>
            <ac:spMk id="5" creationId="{9D12B46B-55B5-4191-828A-D0E984F13753}"/>
          </ac:spMkLst>
        </pc:spChg>
        <pc:spChg chg="add del mod">
          <ac:chgData name="Diane Webb" userId="d061399d-ee6d-44b3-80ed-2b8f0ae64a24" providerId="ADAL" clId="{7DA7A64B-946D-4857-A44A-65AFDF4E7980}" dt="2021-05-21T16:19:36.709" v="17" actId="21"/>
          <ac:spMkLst>
            <pc:docMk/>
            <pc:sldMk cId="796035726" sldId="256"/>
            <ac:spMk id="7" creationId="{0D8C980D-1948-4852-8758-84078BF4FEC8}"/>
          </ac:spMkLst>
        </pc:spChg>
        <pc:spChg chg="add del mod">
          <ac:chgData name="Diane Webb" userId="d061399d-ee6d-44b3-80ed-2b8f0ae64a24" providerId="ADAL" clId="{7DA7A64B-946D-4857-A44A-65AFDF4E7980}" dt="2021-05-21T16:19:36.709" v="17" actId="21"/>
          <ac:spMkLst>
            <pc:docMk/>
            <pc:sldMk cId="796035726" sldId="256"/>
            <ac:spMk id="9" creationId="{91208D38-822B-495B-9EEF-966170E768E8}"/>
          </ac:spMkLst>
        </pc:spChg>
        <pc:spChg chg="add del mod">
          <ac:chgData name="Diane Webb" userId="d061399d-ee6d-44b3-80ed-2b8f0ae64a24" providerId="ADAL" clId="{7DA7A64B-946D-4857-A44A-65AFDF4E7980}" dt="2021-05-21T16:19:42.122" v="18" actId="20577"/>
          <ac:spMkLst>
            <pc:docMk/>
            <pc:sldMk cId="796035726" sldId="256"/>
            <ac:spMk id="13" creationId="{FB568414-2E63-49D5-BF72-E95F1BB65D35}"/>
          </ac:spMkLst>
        </pc:spChg>
        <pc:spChg chg="add del">
          <ac:chgData name="Diane Webb" userId="d061399d-ee6d-44b3-80ed-2b8f0ae64a24" providerId="ADAL" clId="{7DA7A64B-946D-4857-A44A-65AFDF4E7980}" dt="2021-05-21T16:19:36.709" v="17" actId="21"/>
          <ac:spMkLst>
            <pc:docMk/>
            <pc:sldMk cId="796035726" sldId="256"/>
            <ac:spMk id="23" creationId="{00000000-0000-0000-0000-000000000000}"/>
          </ac:spMkLst>
        </pc:spChg>
        <pc:spChg chg="add del">
          <ac:chgData name="Diane Webb" userId="d061399d-ee6d-44b3-80ed-2b8f0ae64a24" providerId="ADAL" clId="{7DA7A64B-946D-4857-A44A-65AFDF4E7980}" dt="2021-05-21T16:19:36.709" v="17" actId="21"/>
          <ac:spMkLst>
            <pc:docMk/>
            <pc:sldMk cId="796035726" sldId="256"/>
            <ac:spMk id="26" creationId="{00000000-0000-0000-0000-000000000000}"/>
          </ac:spMkLst>
        </pc:spChg>
        <pc:spChg chg="add del">
          <ac:chgData name="Diane Webb" userId="d061399d-ee6d-44b3-80ed-2b8f0ae64a24" providerId="ADAL" clId="{7DA7A64B-946D-4857-A44A-65AFDF4E7980}" dt="2021-05-21T16:19:36.709" v="17" actId="21"/>
          <ac:spMkLst>
            <pc:docMk/>
            <pc:sldMk cId="796035726" sldId="256"/>
            <ac:spMk id="27" creationId="{C598CD74-1EBB-41D3-9CAF-97129DC632D9}"/>
          </ac:spMkLst>
        </pc:spChg>
        <pc:spChg chg="add del">
          <ac:chgData name="Diane Webb" userId="d061399d-ee6d-44b3-80ed-2b8f0ae64a24" providerId="ADAL" clId="{7DA7A64B-946D-4857-A44A-65AFDF4E7980}" dt="2021-05-21T16:19:36.709" v="17" actId="21"/>
          <ac:spMkLst>
            <pc:docMk/>
            <pc:sldMk cId="796035726" sldId="256"/>
            <ac:spMk id="28" creationId="{00000000-0000-0000-0000-000000000000}"/>
          </ac:spMkLst>
        </pc:spChg>
        <pc:spChg chg="add del">
          <ac:chgData name="Diane Webb" userId="d061399d-ee6d-44b3-80ed-2b8f0ae64a24" providerId="ADAL" clId="{7DA7A64B-946D-4857-A44A-65AFDF4E7980}" dt="2021-05-21T16:19:36.709" v="17" actId="21"/>
          <ac:spMkLst>
            <pc:docMk/>
            <pc:sldMk cId="796035726" sldId="256"/>
            <ac:spMk id="29" creationId="{53DB9BFD-6F27-4A64-85DB-CEA93A2190A3}"/>
          </ac:spMkLst>
        </pc:spChg>
        <pc:spChg chg="add del">
          <ac:chgData name="Diane Webb" userId="d061399d-ee6d-44b3-80ed-2b8f0ae64a24" providerId="ADAL" clId="{7DA7A64B-946D-4857-A44A-65AFDF4E7980}" dt="2021-05-21T16:19:36.709" v="17" actId="21"/>
          <ac:spMkLst>
            <pc:docMk/>
            <pc:sldMk cId="796035726" sldId="256"/>
            <ac:spMk id="30" creationId="{18689DD9-D199-4C1E-BE1D-AC1690FAFE28}"/>
          </ac:spMkLst>
        </pc:spChg>
        <pc:spChg chg="add del">
          <ac:chgData name="Diane Webb" userId="d061399d-ee6d-44b3-80ed-2b8f0ae64a24" providerId="ADAL" clId="{7DA7A64B-946D-4857-A44A-65AFDF4E7980}" dt="2021-05-21T16:19:36.709" v="17" actId="21"/>
          <ac:spMkLst>
            <pc:docMk/>
            <pc:sldMk cId="796035726" sldId="256"/>
            <ac:spMk id="51" creationId="{C23F6F41-B49A-4629-8CBA-E8206247C356}"/>
          </ac:spMkLst>
        </pc:spChg>
        <pc:spChg chg="add del">
          <ac:chgData name="Diane Webb" userId="d061399d-ee6d-44b3-80ed-2b8f0ae64a24" providerId="ADAL" clId="{7DA7A64B-946D-4857-A44A-65AFDF4E7980}" dt="2021-05-21T16:19:36.709" v="17" actId="21"/>
          <ac:spMkLst>
            <pc:docMk/>
            <pc:sldMk cId="796035726" sldId="256"/>
            <ac:spMk id="52" creationId="{113CD1BE-2F15-824A-B19B-12996A1D18C0}"/>
          </ac:spMkLst>
        </pc:spChg>
        <pc:spChg chg="add del">
          <ac:chgData name="Diane Webb" userId="d061399d-ee6d-44b3-80ed-2b8f0ae64a24" providerId="ADAL" clId="{7DA7A64B-946D-4857-A44A-65AFDF4E7980}" dt="2021-05-21T16:19:36.709" v="17" actId="21"/>
          <ac:spMkLst>
            <pc:docMk/>
            <pc:sldMk cId="796035726" sldId="256"/>
            <ac:spMk id="54" creationId="{00000000-0000-0000-0000-000000000000}"/>
          </ac:spMkLst>
        </pc:spChg>
        <pc:spChg chg="add del">
          <ac:chgData name="Diane Webb" userId="d061399d-ee6d-44b3-80ed-2b8f0ae64a24" providerId="ADAL" clId="{7DA7A64B-946D-4857-A44A-65AFDF4E7980}" dt="2021-05-21T16:18:46.063" v="13" actId="21"/>
          <ac:spMkLst>
            <pc:docMk/>
            <pc:sldMk cId="796035726" sldId="256"/>
            <ac:spMk id="56" creationId="{93B78424-B82F-4567-8E68-3550235D9D16}"/>
          </ac:spMkLst>
        </pc:spChg>
        <pc:spChg chg="add del">
          <ac:chgData name="Diane Webb" userId="d061399d-ee6d-44b3-80ed-2b8f0ae64a24" providerId="ADAL" clId="{7DA7A64B-946D-4857-A44A-65AFDF4E7980}" dt="2021-05-21T16:18:46.063" v="13" actId="21"/>
          <ac:spMkLst>
            <pc:docMk/>
            <pc:sldMk cId="796035726" sldId="256"/>
            <ac:spMk id="57" creationId="{6DA59C05-9908-4394-88BB-D247AB801FCE}"/>
          </ac:spMkLst>
        </pc:spChg>
        <pc:picChg chg="add del">
          <ac:chgData name="Diane Webb" userId="d061399d-ee6d-44b3-80ed-2b8f0ae64a24" providerId="ADAL" clId="{7DA7A64B-946D-4857-A44A-65AFDF4E7980}" dt="2021-05-21T16:18:46.063" v="13" actId="21"/>
          <ac:picMkLst>
            <pc:docMk/>
            <pc:sldMk cId="796035726" sldId="256"/>
            <ac:picMk id="58" creationId="{E5F0512D-43BB-4990-B592-2BE41D3AD81D}"/>
          </ac:picMkLst>
        </pc:picChg>
        <pc:picChg chg="add del">
          <ac:chgData name="Diane Webb" userId="d061399d-ee6d-44b3-80ed-2b8f0ae64a24" providerId="ADAL" clId="{7DA7A64B-946D-4857-A44A-65AFDF4E7980}" dt="2021-05-21T16:18:46.063" v="13" actId="21"/>
          <ac:picMkLst>
            <pc:docMk/>
            <pc:sldMk cId="796035726" sldId="256"/>
            <ac:picMk id="59" creationId="{FD407D75-ECE9-4FF6-B56B-12EF1593973B}"/>
          </ac:picMkLst>
        </pc:picChg>
        <pc:picChg chg="add del">
          <ac:chgData name="Diane Webb" userId="d061399d-ee6d-44b3-80ed-2b8f0ae64a24" providerId="ADAL" clId="{7DA7A64B-946D-4857-A44A-65AFDF4E7980}" dt="2021-05-21T16:19:36.709" v="17" actId="21"/>
          <ac:picMkLst>
            <pc:docMk/>
            <pc:sldMk cId="796035726" sldId="256"/>
            <ac:picMk id="63" creationId="{00000000-0000-0000-0000-000000000000}"/>
          </ac:picMkLst>
        </pc:picChg>
        <pc:picChg chg="add del">
          <ac:chgData name="Diane Webb" userId="d061399d-ee6d-44b3-80ed-2b8f0ae64a24" providerId="ADAL" clId="{7DA7A64B-946D-4857-A44A-65AFDF4E7980}" dt="2021-05-21T16:19:36.709" v="17" actId="21"/>
          <ac:picMkLst>
            <pc:docMk/>
            <pc:sldMk cId="796035726" sldId="256"/>
            <ac:picMk id="64" creationId="{00000000-0000-0000-0000-000000000000}"/>
          </ac:picMkLst>
        </pc:picChg>
        <pc:picChg chg="add del">
          <ac:chgData name="Diane Webb" userId="d061399d-ee6d-44b3-80ed-2b8f0ae64a24" providerId="ADAL" clId="{7DA7A64B-946D-4857-A44A-65AFDF4E7980}" dt="2021-05-21T16:19:36.709" v="17" actId="21"/>
          <ac:picMkLst>
            <pc:docMk/>
            <pc:sldMk cId="796035726" sldId="256"/>
            <ac:picMk id="65" creationId="{00000000-0000-0000-0000-000000000000}"/>
          </ac:picMkLst>
        </pc:picChg>
        <pc:picChg chg="add del">
          <ac:chgData name="Diane Webb" userId="d061399d-ee6d-44b3-80ed-2b8f0ae64a24" providerId="ADAL" clId="{7DA7A64B-946D-4857-A44A-65AFDF4E7980}" dt="2021-05-21T16:19:36.709" v="17" actId="21"/>
          <ac:picMkLst>
            <pc:docMk/>
            <pc:sldMk cId="796035726" sldId="256"/>
            <ac:picMk id="66" creationId="{00000000-0000-0000-0000-000000000000}"/>
          </ac:picMkLst>
        </pc:picChg>
        <pc:cxnChg chg="add del">
          <ac:chgData name="Diane Webb" userId="d061399d-ee6d-44b3-80ed-2b8f0ae64a24" providerId="ADAL" clId="{7DA7A64B-946D-4857-A44A-65AFDF4E7980}" dt="2021-05-21T16:19:36.709" v="17" actId="21"/>
          <ac:cxnSpMkLst>
            <pc:docMk/>
            <pc:sldMk cId="796035726" sldId="256"/>
            <ac:cxnSpMk id="31" creationId="{C22C37FB-3C43-4033-82C2-420D719446B1}"/>
          </ac:cxnSpMkLst>
        </pc:cxnChg>
      </pc:sldChg>
      <pc:sldMasterChg chg="modSldLayout">
        <pc:chgData name="Diane Webb" userId="d061399d-ee6d-44b3-80ed-2b8f0ae64a24" providerId="ADAL" clId="{7DA7A64B-946D-4857-A44A-65AFDF4E7980}" dt="2021-05-21T16:19:35.650" v="16"/>
        <pc:sldMasterMkLst>
          <pc:docMk/>
          <pc:sldMasterMk cId="2092593180" sldId="2147483662"/>
        </pc:sldMasterMkLst>
        <pc:sldLayoutChg chg="addSp delSp modSp">
          <pc:chgData name="Diane Webb" userId="d061399d-ee6d-44b3-80ed-2b8f0ae64a24" providerId="ADAL" clId="{7DA7A64B-946D-4857-A44A-65AFDF4E7980}" dt="2021-05-21T16:19:35.650" v="16"/>
          <pc:sldLayoutMkLst>
            <pc:docMk/>
            <pc:sldMasterMk cId="2092593180" sldId="2147483662"/>
            <pc:sldLayoutMk cId="746941444" sldId="2147483676"/>
          </pc:sldLayoutMkLst>
          <pc:spChg chg="add del mod">
            <ac:chgData name="Diane Webb" userId="d061399d-ee6d-44b3-80ed-2b8f0ae64a24" providerId="ADAL" clId="{7DA7A64B-946D-4857-A44A-65AFDF4E7980}" dt="2021-05-21T16:19:35.650" v="16"/>
            <ac:spMkLst>
              <pc:docMk/>
              <pc:sldMasterMk cId="2092593180" sldId="2147483662"/>
              <pc:sldLayoutMk cId="746941444" sldId="2147483676"/>
              <ac:spMk id="18" creationId="{BE2D73EF-CCA9-4E7F-BBDB-2769DA4E9254}"/>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20" creationId="{0EA80F17-A5B7-4E21-B80F-EBBAB2D7D750}"/>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21" creationId="{560E7A2E-196B-4CCF-B4F5-20374196BC19}"/>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22" creationId="{D02E58FA-6EE3-4173-AB46-D598D7472978}"/>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23" creationId="{D8110C5C-FA2F-43CD-98F4-92F8C5B5A2AD}"/>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24" creationId="{5710294B-B893-42C2-93DA-DB491AF338EC}"/>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25" creationId="{04327C6F-FE3C-4ECE-9070-85F3B1481F2A}"/>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31" creationId="{90F32BEE-A029-4521-A2DB-C28D7CEB7275}"/>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36" creationId="{BE715E6D-D569-47AC-91BE-4FD15A1B2543}"/>
            </ac:spMkLst>
          </pc:spChg>
          <pc:spChg chg="add del mod">
            <ac:chgData name="Diane Webb" userId="d061399d-ee6d-44b3-80ed-2b8f0ae64a24" providerId="ADAL" clId="{7DA7A64B-946D-4857-A44A-65AFDF4E7980}" dt="2021-05-21T16:19:35.650" v="16"/>
            <ac:spMkLst>
              <pc:docMk/>
              <pc:sldMasterMk cId="2092593180" sldId="2147483662"/>
              <pc:sldLayoutMk cId="746941444" sldId="2147483676"/>
              <ac:spMk id="37" creationId="{9334A8E7-DE4E-420B-A79D-6FC90C7943D2}"/>
            </ac:spMkLst>
          </pc:spChg>
          <pc:picChg chg="add del mod">
            <ac:chgData name="Diane Webb" userId="d061399d-ee6d-44b3-80ed-2b8f0ae64a24" providerId="ADAL" clId="{7DA7A64B-946D-4857-A44A-65AFDF4E7980}" dt="2021-05-21T16:19:35.650" v="16"/>
            <ac:picMkLst>
              <pc:docMk/>
              <pc:sldMasterMk cId="2092593180" sldId="2147483662"/>
              <pc:sldLayoutMk cId="746941444" sldId="2147483676"/>
              <ac:picMk id="26" creationId="{6945726E-D2EF-4B77-BDA1-E6BA6A253D71}"/>
            </ac:picMkLst>
          </pc:picChg>
          <pc:picChg chg="add del mod">
            <ac:chgData name="Diane Webb" userId="d061399d-ee6d-44b3-80ed-2b8f0ae64a24" providerId="ADAL" clId="{7DA7A64B-946D-4857-A44A-65AFDF4E7980}" dt="2021-05-21T16:19:35.650" v="16"/>
            <ac:picMkLst>
              <pc:docMk/>
              <pc:sldMasterMk cId="2092593180" sldId="2147483662"/>
              <pc:sldLayoutMk cId="746941444" sldId="2147483676"/>
              <ac:picMk id="27" creationId="{484BD731-4C8A-4006-A947-FABA343A08C0}"/>
            </ac:picMkLst>
          </pc:picChg>
          <pc:picChg chg="add del mod">
            <ac:chgData name="Diane Webb" userId="d061399d-ee6d-44b3-80ed-2b8f0ae64a24" providerId="ADAL" clId="{7DA7A64B-946D-4857-A44A-65AFDF4E7980}" dt="2021-05-21T16:19:35.650" v="16"/>
            <ac:picMkLst>
              <pc:docMk/>
              <pc:sldMasterMk cId="2092593180" sldId="2147483662"/>
              <pc:sldLayoutMk cId="746941444" sldId="2147483676"/>
              <ac:picMk id="28" creationId="{062197EA-8405-41FF-9624-16C345B125B3}"/>
            </ac:picMkLst>
          </pc:picChg>
          <pc:picChg chg="add del mod">
            <ac:chgData name="Diane Webb" userId="d061399d-ee6d-44b3-80ed-2b8f0ae64a24" providerId="ADAL" clId="{7DA7A64B-946D-4857-A44A-65AFDF4E7980}" dt="2021-05-21T16:19:35.650" v="16"/>
            <ac:picMkLst>
              <pc:docMk/>
              <pc:sldMasterMk cId="2092593180" sldId="2147483662"/>
              <pc:sldLayoutMk cId="746941444" sldId="2147483676"/>
              <ac:picMk id="30" creationId="{71A9B9AA-1F9D-42C1-9354-3BDD8D6EC5F6}"/>
            </ac:picMkLst>
          </pc:picChg>
          <pc:cxnChg chg="add del mod">
            <ac:chgData name="Diane Webb" userId="d061399d-ee6d-44b3-80ed-2b8f0ae64a24" providerId="ADAL" clId="{7DA7A64B-946D-4857-A44A-65AFDF4E7980}" dt="2021-05-21T16:19:35.650" v="16"/>
            <ac:cxnSpMkLst>
              <pc:docMk/>
              <pc:sldMasterMk cId="2092593180" sldId="2147483662"/>
              <pc:sldLayoutMk cId="746941444" sldId="2147483676"/>
              <ac:cxnSpMk id="38" creationId="{977B640E-E826-4FF5-A1A4-CA3AA45CCA83}"/>
            </ac:cxnSpMkLst>
          </pc:cxnChg>
        </pc:sldLayoutChg>
      </pc:sldMasterChg>
    </pc:docChg>
  </pc:docChgLst>
  <pc:docChgLst>
    <pc:chgData name="Daylee Hopson" userId="6fa2acf1-e753-49f5-9c86-fa9f9f87fc64" providerId="ADAL" clId="{369CF4BA-8D3D-489B-BB75-A1AD6FDCFDE7}"/>
    <pc:docChg chg="undo custSel addSld modSld addMainMaster delMainMaster modMainMaster">
      <pc:chgData name="Daylee Hopson" userId="6fa2acf1-e753-49f5-9c86-fa9f9f87fc64" providerId="ADAL" clId="{369CF4BA-8D3D-489B-BB75-A1AD6FDCFDE7}" dt="2021-10-26T19:52:47.633" v="579" actId="680"/>
      <pc:docMkLst>
        <pc:docMk/>
      </pc:docMkLst>
      <pc:sldChg chg="new">
        <pc:chgData name="Daylee Hopson" userId="6fa2acf1-e753-49f5-9c86-fa9f9f87fc64" providerId="ADAL" clId="{369CF4BA-8D3D-489B-BB75-A1AD6FDCFDE7}" dt="2021-10-26T19:52:47.633" v="579" actId="680"/>
        <pc:sldMkLst>
          <pc:docMk/>
          <pc:sldMk cId="1501843763" sldId="258"/>
        </pc:sldMkLst>
      </pc:sldChg>
      <pc:sldMasterChg chg="delSp modSp mod addSldLayout delSldLayout modSldLayout">
        <pc:chgData name="Daylee Hopson" userId="6fa2acf1-e753-49f5-9c86-fa9f9f87fc64" providerId="ADAL" clId="{369CF4BA-8D3D-489B-BB75-A1AD6FDCFDE7}" dt="2021-10-26T19:52:24.091" v="578" actId="1076"/>
        <pc:sldMasterMkLst>
          <pc:docMk/>
          <pc:sldMasterMk cId="2092593180" sldId="2147483662"/>
        </pc:sldMasterMkLst>
        <pc:spChg chg="del mod">
          <ac:chgData name="Daylee Hopson" userId="6fa2acf1-e753-49f5-9c86-fa9f9f87fc64" providerId="ADAL" clId="{369CF4BA-8D3D-489B-BB75-A1AD6FDCFDE7}" dt="2021-10-26T19:19:54.147" v="92" actId="478"/>
          <ac:spMkLst>
            <pc:docMk/>
            <pc:sldMasterMk cId="2092593180" sldId="2147483662"/>
            <ac:spMk id="7" creationId="{00000000-0000-0000-0000-000000000000}"/>
          </ac:spMkLst>
        </pc:spChg>
        <pc:cxnChg chg="del">
          <ac:chgData name="Daylee Hopson" userId="6fa2acf1-e753-49f5-9c86-fa9f9f87fc64" providerId="ADAL" clId="{369CF4BA-8D3D-489B-BB75-A1AD6FDCFDE7}" dt="2021-10-26T19:19:55.107" v="93" actId="478"/>
          <ac:cxnSpMkLst>
            <pc:docMk/>
            <pc:sldMasterMk cId="2092593180" sldId="2147483662"/>
            <ac:cxnSpMk id="6" creationId="{13C7794C-9556-4577-99E6-AF84E4C567A3}"/>
          </ac:cxnSpMkLst>
        </pc:cxnChg>
        <pc:sldLayoutChg chg="addSp delSp modSp mod">
          <pc:chgData name="Daylee Hopson" userId="6fa2acf1-e753-49f5-9c86-fa9f9f87fc64" providerId="ADAL" clId="{369CF4BA-8D3D-489B-BB75-A1AD6FDCFDE7}" dt="2021-10-26T19:45:43.527" v="523" actId="478"/>
          <pc:sldLayoutMkLst>
            <pc:docMk/>
            <pc:sldMasterMk cId="2092593180" sldId="2147483662"/>
            <pc:sldLayoutMk cId="2877832018" sldId="2147483678"/>
          </pc:sldLayoutMkLst>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17" creationId="{7CCC317A-2430-4F05-8E9B-BD3521E4C37C}"/>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27" creationId="{38C83BB5-BB2D-4A70-89F6-1F707CDD4A38}"/>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28" creationId="{370C789A-E1C2-4D06-9111-980E11F444FA}"/>
            </ac:spMkLst>
          </pc:spChg>
          <pc:spChg chg="add mod">
            <ac:chgData name="Daylee Hopson" userId="6fa2acf1-e753-49f5-9c86-fa9f9f87fc64" providerId="ADAL" clId="{369CF4BA-8D3D-489B-BB75-A1AD6FDCFDE7}" dt="2021-10-26T19:29:01.324" v="383" actId="164"/>
            <ac:spMkLst>
              <pc:docMk/>
              <pc:sldMasterMk cId="2092593180" sldId="2147483662"/>
              <pc:sldLayoutMk cId="2877832018" sldId="2147483678"/>
              <ac:spMk id="31" creationId="{745B1570-973E-48E2-8104-E920ED10D286}"/>
            </ac:spMkLst>
          </pc:spChg>
          <pc:spChg chg="add mod">
            <ac:chgData name="Daylee Hopson" userId="6fa2acf1-e753-49f5-9c86-fa9f9f87fc64" providerId="ADAL" clId="{369CF4BA-8D3D-489B-BB75-A1AD6FDCFDE7}" dt="2021-10-26T19:28:30.211" v="358" actId="164"/>
            <ac:spMkLst>
              <pc:docMk/>
              <pc:sldMasterMk cId="2092593180" sldId="2147483662"/>
              <pc:sldLayoutMk cId="2877832018" sldId="2147483678"/>
              <ac:spMk id="32" creationId="{E993507D-B89F-4C56-9B47-BC49337507D9}"/>
            </ac:spMkLst>
          </pc:spChg>
          <pc:spChg chg="add mod">
            <ac:chgData name="Daylee Hopson" userId="6fa2acf1-e753-49f5-9c86-fa9f9f87fc64" providerId="ADAL" clId="{369CF4BA-8D3D-489B-BB75-A1AD6FDCFDE7}" dt="2021-10-26T19:28:41.963" v="374" actId="1035"/>
            <ac:spMkLst>
              <pc:docMk/>
              <pc:sldMasterMk cId="2092593180" sldId="2147483662"/>
              <pc:sldLayoutMk cId="2877832018" sldId="2147483678"/>
              <ac:spMk id="33" creationId="{8119BD10-D2E7-439D-98EF-25BEE28FD089}"/>
            </ac:spMkLst>
          </pc:spChg>
          <pc:spChg chg="add del mod">
            <ac:chgData name="Daylee Hopson" userId="6fa2acf1-e753-49f5-9c86-fa9f9f87fc64" providerId="ADAL" clId="{369CF4BA-8D3D-489B-BB75-A1AD6FDCFDE7}" dt="2021-10-26T19:20:24.387" v="97" actId="478"/>
            <ac:spMkLst>
              <pc:docMk/>
              <pc:sldMasterMk cId="2092593180" sldId="2147483662"/>
              <pc:sldLayoutMk cId="2877832018" sldId="2147483678"/>
              <ac:spMk id="34" creationId="{71401828-6DFD-4406-BACF-395FC55A09B6}"/>
            </ac:spMkLst>
          </pc:spChg>
          <pc:spChg chg="add del mod">
            <ac:chgData name="Daylee Hopson" userId="6fa2acf1-e753-49f5-9c86-fa9f9f87fc64" providerId="ADAL" clId="{369CF4BA-8D3D-489B-BB75-A1AD6FDCFDE7}" dt="2021-10-26T19:24:42.551" v="152" actId="478"/>
            <ac:spMkLst>
              <pc:docMk/>
              <pc:sldMasterMk cId="2092593180" sldId="2147483662"/>
              <pc:sldLayoutMk cId="2877832018" sldId="2147483678"/>
              <ac:spMk id="36" creationId="{E623A685-7265-42B1-8434-FB7CEEC321AA}"/>
            </ac:spMkLst>
          </pc:spChg>
          <pc:spChg chg="add del mod">
            <ac:chgData name="Daylee Hopson" userId="6fa2acf1-e753-49f5-9c86-fa9f9f87fc64" providerId="ADAL" clId="{369CF4BA-8D3D-489B-BB75-A1AD6FDCFDE7}" dt="2021-10-26T19:24:42.551" v="152" actId="478"/>
            <ac:spMkLst>
              <pc:docMk/>
              <pc:sldMasterMk cId="2092593180" sldId="2147483662"/>
              <pc:sldLayoutMk cId="2877832018" sldId="2147483678"/>
              <ac:spMk id="37" creationId="{D18EAD41-A7A6-4A5E-9382-EC0CBE3D8A8A}"/>
            </ac:spMkLst>
          </pc:spChg>
          <pc:spChg chg="add mod">
            <ac:chgData name="Daylee Hopson" userId="6fa2acf1-e753-49f5-9c86-fa9f9f87fc64" providerId="ADAL" clId="{369CF4BA-8D3D-489B-BB75-A1AD6FDCFDE7}" dt="2021-10-26T19:28:47.507" v="382" actId="164"/>
            <ac:spMkLst>
              <pc:docMk/>
              <pc:sldMasterMk cId="2092593180" sldId="2147483662"/>
              <pc:sldLayoutMk cId="2877832018" sldId="2147483678"/>
              <ac:spMk id="38" creationId="{243E8089-8EEA-42F0-A6E1-277562FC24AC}"/>
            </ac:spMkLst>
          </pc:spChg>
          <pc:spChg chg="mod">
            <ac:chgData name="Daylee Hopson" userId="6fa2acf1-e753-49f5-9c86-fa9f9f87fc64" providerId="ADAL" clId="{369CF4BA-8D3D-489B-BB75-A1AD6FDCFDE7}" dt="2021-10-26T19:27:58.562" v="316" actId="1035"/>
            <ac:spMkLst>
              <pc:docMk/>
              <pc:sldMasterMk cId="2092593180" sldId="2147483662"/>
              <pc:sldLayoutMk cId="2877832018" sldId="2147483678"/>
              <ac:spMk id="40" creationId="{024BB04E-1570-4EED-BF90-271701118A96}"/>
            </ac:spMkLst>
          </pc:spChg>
          <pc:spChg chg="mod">
            <ac:chgData name="Daylee Hopson" userId="6fa2acf1-e753-49f5-9c86-fa9f9f87fc64" providerId="ADAL" clId="{369CF4BA-8D3D-489B-BB75-A1AD6FDCFDE7}" dt="2021-10-26T19:23:12.911" v="138" actId="14100"/>
            <ac:spMkLst>
              <pc:docMk/>
              <pc:sldMasterMk cId="2092593180" sldId="2147483662"/>
              <pc:sldLayoutMk cId="2877832018" sldId="2147483678"/>
              <ac:spMk id="41" creationId="{2DDC36B0-680F-412C-AACB-18882B3AC3C7}"/>
            </ac:spMkLst>
          </pc:spChg>
          <pc:spChg chg="mod">
            <ac:chgData name="Daylee Hopson" userId="6fa2acf1-e753-49f5-9c86-fa9f9f87fc64" providerId="ADAL" clId="{369CF4BA-8D3D-489B-BB75-A1AD6FDCFDE7}" dt="2021-10-26T19:29:01.324" v="383" actId="164"/>
            <ac:spMkLst>
              <pc:docMk/>
              <pc:sldMasterMk cId="2092593180" sldId="2147483662"/>
              <pc:sldLayoutMk cId="2877832018" sldId="2147483678"/>
              <ac:spMk id="42" creationId="{D3079EC8-A6D8-4279-AD29-79555B8236CB}"/>
            </ac:spMkLst>
          </pc:spChg>
          <pc:spChg chg="add mod">
            <ac:chgData name="Daylee Hopson" userId="6fa2acf1-e753-49f5-9c86-fa9f9f87fc64" providerId="ADAL" clId="{369CF4BA-8D3D-489B-BB75-A1AD6FDCFDE7}" dt="2021-10-26T19:28:47.507" v="382" actId="164"/>
            <ac:spMkLst>
              <pc:docMk/>
              <pc:sldMasterMk cId="2092593180" sldId="2147483662"/>
              <pc:sldLayoutMk cId="2877832018" sldId="2147483678"/>
              <ac:spMk id="43" creationId="{AF38F022-D709-486B-BF4F-CAEEDF646EC1}"/>
            </ac:spMkLst>
          </pc:spChg>
          <pc:spChg chg="mod">
            <ac:chgData name="Daylee Hopson" userId="6fa2acf1-e753-49f5-9c86-fa9f9f87fc64" providerId="ADAL" clId="{369CF4BA-8D3D-489B-BB75-A1AD6FDCFDE7}" dt="2021-10-26T19:28:16.409" v="338" actId="1076"/>
            <ac:spMkLst>
              <pc:docMk/>
              <pc:sldMasterMk cId="2092593180" sldId="2147483662"/>
              <pc:sldLayoutMk cId="2877832018" sldId="2147483678"/>
              <ac:spMk id="49" creationId="{8A2A02C5-04C8-4432-86E3-C2B99AA32E34}"/>
            </ac:spMkLst>
          </pc:spChg>
          <pc:spChg chg="mod">
            <ac:chgData name="Daylee Hopson" userId="6fa2acf1-e753-49f5-9c86-fa9f9f87fc64" providerId="ADAL" clId="{369CF4BA-8D3D-489B-BB75-A1AD6FDCFDE7}" dt="2021-10-26T19:28:16.409" v="338" actId="1076"/>
            <ac:spMkLst>
              <pc:docMk/>
              <pc:sldMasterMk cId="2092593180" sldId="2147483662"/>
              <pc:sldLayoutMk cId="2877832018" sldId="2147483678"/>
              <ac:spMk id="50" creationId="{07A5845A-9C8B-4C17-84A8-FDEA5669080D}"/>
            </ac:spMkLst>
          </pc:spChg>
          <pc:spChg chg="mod">
            <ac:chgData name="Daylee Hopson" userId="6fa2acf1-e753-49f5-9c86-fa9f9f87fc64" providerId="ADAL" clId="{369CF4BA-8D3D-489B-BB75-A1AD6FDCFDE7}" dt="2021-10-26T19:26:37.376" v="184" actId="20577"/>
            <ac:spMkLst>
              <pc:docMk/>
              <pc:sldMasterMk cId="2092593180" sldId="2147483662"/>
              <pc:sldLayoutMk cId="2877832018" sldId="2147483678"/>
              <ac:spMk id="53" creationId="{7B9E055A-B7DF-4537-9908-F995BDA306BB}"/>
            </ac:spMkLst>
          </pc:spChg>
          <pc:spChg chg="mod">
            <ac:chgData name="Daylee Hopson" userId="6fa2acf1-e753-49f5-9c86-fa9f9f87fc64" providerId="ADAL" clId="{369CF4BA-8D3D-489B-BB75-A1AD6FDCFDE7}" dt="2021-10-26T19:12:14.948" v="18" actId="1076"/>
            <ac:spMkLst>
              <pc:docMk/>
              <pc:sldMasterMk cId="2092593180" sldId="2147483662"/>
              <pc:sldLayoutMk cId="2877832018" sldId="2147483678"/>
              <ac:spMk id="54" creationId="{7E14F655-8EEA-4C8E-953B-C127B669CC10}"/>
            </ac:spMkLst>
          </pc:spChg>
          <pc:spChg chg="mod">
            <ac:chgData name="Daylee Hopson" userId="6fa2acf1-e753-49f5-9c86-fa9f9f87fc64" providerId="ADAL" clId="{369CF4BA-8D3D-489B-BB75-A1AD6FDCFDE7}" dt="2021-10-26T19:12:14.948" v="18" actId="1076"/>
            <ac:spMkLst>
              <pc:docMk/>
              <pc:sldMasterMk cId="2092593180" sldId="2147483662"/>
              <pc:sldLayoutMk cId="2877832018" sldId="2147483678"/>
              <ac:spMk id="57" creationId="{68606DF2-C85F-4D9C-86F2-FA624BB496C3}"/>
            </ac:spMkLst>
          </pc:spChg>
          <pc:spChg chg="mod">
            <ac:chgData name="Daylee Hopson" userId="6fa2acf1-e753-49f5-9c86-fa9f9f87fc64" providerId="ADAL" clId="{369CF4BA-8D3D-489B-BB75-A1AD6FDCFDE7}" dt="2021-10-26T19:12:14.948" v="18" actId="1076"/>
            <ac:spMkLst>
              <pc:docMk/>
              <pc:sldMasterMk cId="2092593180" sldId="2147483662"/>
              <pc:sldLayoutMk cId="2877832018" sldId="2147483678"/>
              <ac:spMk id="58" creationId="{8D222F0F-9F98-4CB1-B6F3-D98CE844A663}"/>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0" creationId="{854EE0B3-3791-4C38-A5B8-7B91777B1999}"/>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1" creationId="{B1B2791B-51EB-4427-A449-CE7C4E04742E}"/>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2" creationId="{3D20C987-D621-44AA-A8B8-73DEB9A92E08}"/>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3" creationId="{DB7E0367-4A75-48EC-8244-BE010831F352}"/>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4" creationId="{77FB419B-3F74-4BFD-B416-A93DCB04EDC6}"/>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6" creationId="{BAD71F29-1BD4-4D47-B38E-8841668B4733}"/>
            </ac:spMkLst>
          </pc:spChg>
          <pc:spChg chg="del">
            <ac:chgData name="Daylee Hopson" userId="6fa2acf1-e753-49f5-9c86-fa9f9f87fc64" providerId="ADAL" clId="{369CF4BA-8D3D-489B-BB75-A1AD6FDCFDE7}" dt="2021-10-26T19:19:35.756" v="90" actId="478"/>
            <ac:spMkLst>
              <pc:docMk/>
              <pc:sldMasterMk cId="2092593180" sldId="2147483662"/>
              <pc:sldLayoutMk cId="2877832018" sldId="2147483678"/>
              <ac:spMk id="67" creationId="{72FC3715-905F-4F79-87A9-6656774FEF78}"/>
            </ac:spMkLst>
          </pc:spChg>
          <pc:spChg chg="mod">
            <ac:chgData name="Daylee Hopson" userId="6fa2acf1-e753-49f5-9c86-fa9f9f87fc64" providerId="ADAL" clId="{369CF4BA-8D3D-489B-BB75-A1AD6FDCFDE7}" dt="2021-10-26T19:28:16.409" v="338" actId="1076"/>
            <ac:spMkLst>
              <pc:docMk/>
              <pc:sldMasterMk cId="2092593180" sldId="2147483662"/>
              <pc:sldLayoutMk cId="2877832018" sldId="2147483678"/>
              <ac:spMk id="71" creationId="{A8CA9BE2-AFED-4491-867E-2EA35FB45336}"/>
            </ac:spMkLst>
          </pc:spChg>
          <pc:grpChg chg="add mod">
            <ac:chgData name="Daylee Hopson" userId="6fa2acf1-e753-49f5-9c86-fa9f9f87fc64" providerId="ADAL" clId="{369CF4BA-8D3D-489B-BB75-A1AD6FDCFDE7}" dt="2021-10-26T19:29:25.628" v="389" actId="1035"/>
            <ac:grpSpMkLst>
              <pc:docMk/>
              <pc:sldMasterMk cId="2092593180" sldId="2147483662"/>
              <pc:sldLayoutMk cId="2877832018" sldId="2147483678"/>
              <ac:grpSpMk id="2" creationId="{429B2E75-5973-44EF-A742-7B70B0CE7B6F}"/>
            </ac:grpSpMkLst>
          </pc:grpChg>
          <pc:grpChg chg="add mod">
            <ac:chgData name="Daylee Hopson" userId="6fa2acf1-e753-49f5-9c86-fa9f9f87fc64" providerId="ADAL" clId="{369CF4BA-8D3D-489B-BB75-A1AD6FDCFDE7}" dt="2021-10-26T19:28:47.507" v="382" actId="164"/>
            <ac:grpSpMkLst>
              <pc:docMk/>
              <pc:sldMasterMk cId="2092593180" sldId="2147483662"/>
              <pc:sldLayoutMk cId="2877832018" sldId="2147483678"/>
              <ac:grpSpMk id="3" creationId="{BE1F524B-B3E7-4E10-9C45-766960BF3C8F}"/>
            </ac:grpSpMkLst>
          </pc:grpChg>
          <pc:grpChg chg="add mod">
            <ac:chgData name="Daylee Hopson" userId="6fa2acf1-e753-49f5-9c86-fa9f9f87fc64" providerId="ADAL" clId="{369CF4BA-8D3D-489B-BB75-A1AD6FDCFDE7}" dt="2021-10-26T19:29:01.324" v="383" actId="164"/>
            <ac:grpSpMkLst>
              <pc:docMk/>
              <pc:sldMasterMk cId="2092593180" sldId="2147483662"/>
              <pc:sldLayoutMk cId="2877832018" sldId="2147483678"/>
              <ac:grpSpMk id="4" creationId="{CEF87364-9E57-45D6-B6A4-D30E4585BBA0}"/>
            </ac:grpSpMkLst>
          </pc:grpChg>
          <pc:picChg chg="mod">
            <ac:chgData name="Daylee Hopson" userId="6fa2acf1-e753-49f5-9c86-fa9f9f87fc64" providerId="ADAL" clId="{369CF4BA-8D3D-489B-BB75-A1AD6FDCFDE7}" dt="2021-10-26T19:45:21.615" v="519" actId="207"/>
            <ac:picMkLst>
              <pc:docMk/>
              <pc:sldMasterMk cId="2092593180" sldId="2147483662"/>
              <pc:sldLayoutMk cId="2877832018" sldId="2147483678"/>
              <ac:picMk id="8" creationId="{A18C3E1B-93D1-4742-847E-B602A579408E}"/>
            </ac:picMkLst>
          </pc:picChg>
          <pc:picChg chg="mod">
            <ac:chgData name="Daylee Hopson" userId="6fa2acf1-e753-49f5-9c86-fa9f9f87fc64" providerId="ADAL" clId="{369CF4BA-8D3D-489B-BB75-A1AD6FDCFDE7}" dt="2021-10-26T19:11:44.356" v="14" actId="1076"/>
            <ac:picMkLst>
              <pc:docMk/>
              <pc:sldMasterMk cId="2092593180" sldId="2147483662"/>
              <pc:sldLayoutMk cId="2877832018" sldId="2147483678"/>
              <ac:picMk id="11" creationId="{92646A3D-929C-4EAE-91B6-2F96E0059494}"/>
            </ac:picMkLst>
          </pc:picChg>
          <pc:picChg chg="mod">
            <ac:chgData name="Daylee Hopson" userId="6fa2acf1-e753-49f5-9c86-fa9f9f87fc64" providerId="ADAL" clId="{369CF4BA-8D3D-489B-BB75-A1AD6FDCFDE7}" dt="2021-10-26T19:11:45.644" v="15" actId="1076"/>
            <ac:picMkLst>
              <pc:docMk/>
              <pc:sldMasterMk cId="2092593180" sldId="2147483662"/>
              <pc:sldLayoutMk cId="2877832018" sldId="2147483678"/>
              <ac:picMk id="14" creationId="{3C4AC3C9-37BE-448B-9A44-5C65B3747FBB}"/>
            </ac:picMkLst>
          </pc:picChg>
          <pc:picChg chg="del">
            <ac:chgData name="Daylee Hopson" userId="6fa2acf1-e753-49f5-9c86-fa9f9f87fc64" providerId="ADAL" clId="{369CF4BA-8D3D-489B-BB75-A1AD6FDCFDE7}" dt="2021-10-26T19:19:35.756" v="90" actId="478"/>
            <ac:picMkLst>
              <pc:docMk/>
              <pc:sldMasterMk cId="2092593180" sldId="2147483662"/>
              <pc:sldLayoutMk cId="2877832018" sldId="2147483678"/>
              <ac:picMk id="29" creationId="{64EC5D35-4F85-48D5-A83D-5D351A0A003F}"/>
            </ac:picMkLst>
          </pc:picChg>
          <pc:picChg chg="del">
            <ac:chgData name="Daylee Hopson" userId="6fa2acf1-e753-49f5-9c86-fa9f9f87fc64" providerId="ADAL" clId="{369CF4BA-8D3D-489B-BB75-A1AD6FDCFDE7}" dt="2021-10-26T19:19:35.756" v="90" actId="478"/>
            <ac:picMkLst>
              <pc:docMk/>
              <pc:sldMasterMk cId="2092593180" sldId="2147483662"/>
              <pc:sldLayoutMk cId="2877832018" sldId="2147483678"/>
              <ac:picMk id="30" creationId="{95FD7DD3-2E95-414D-9F91-5B8E443EB811}"/>
            </ac:picMkLst>
          </pc:picChg>
          <pc:picChg chg="add del mod">
            <ac:chgData name="Daylee Hopson" userId="6fa2acf1-e753-49f5-9c86-fa9f9f87fc64" providerId="ADAL" clId="{369CF4BA-8D3D-489B-BB75-A1AD6FDCFDE7}" dt="2021-10-26T19:45:43.527" v="523" actId="478"/>
            <ac:picMkLst>
              <pc:docMk/>
              <pc:sldMasterMk cId="2092593180" sldId="2147483662"/>
              <pc:sldLayoutMk cId="2877832018" sldId="2147483678"/>
              <ac:picMk id="45" creationId="{F47E36A6-948E-4DF5-8CBE-F7439101E05B}"/>
            </ac:picMkLst>
          </pc:picChg>
          <pc:picChg chg="mod">
            <ac:chgData name="Daylee Hopson" userId="6fa2acf1-e753-49f5-9c86-fa9f9f87fc64" providerId="ADAL" clId="{369CF4BA-8D3D-489B-BB75-A1AD6FDCFDE7}" dt="2021-10-26T19:11:46.708" v="16" actId="1076"/>
            <ac:picMkLst>
              <pc:docMk/>
              <pc:sldMasterMk cId="2092593180" sldId="2147483662"/>
              <pc:sldLayoutMk cId="2877832018" sldId="2147483678"/>
              <ac:picMk id="51" creationId="{9CFCFA1F-8B0C-43B9-BE1E-7D6EBEF5627E}"/>
            </ac:picMkLst>
          </pc:picChg>
          <pc:cxnChg chg="add del mod">
            <ac:chgData name="Daylee Hopson" userId="6fa2acf1-e753-49f5-9c86-fa9f9f87fc64" providerId="ADAL" clId="{369CF4BA-8D3D-489B-BB75-A1AD6FDCFDE7}" dt="2021-10-26T19:20:23.628" v="96" actId="478"/>
            <ac:cxnSpMkLst>
              <pc:docMk/>
              <pc:sldMasterMk cId="2092593180" sldId="2147483662"/>
              <pc:sldLayoutMk cId="2877832018" sldId="2147483678"/>
              <ac:cxnSpMk id="35" creationId="{241E82AA-F5E3-4146-A416-0AB5D8CA82F2}"/>
            </ac:cxnSpMkLst>
          </pc:cxnChg>
          <pc:cxnChg chg="del">
            <ac:chgData name="Daylee Hopson" userId="6fa2acf1-e753-49f5-9c86-fa9f9f87fc64" providerId="ADAL" clId="{369CF4BA-8D3D-489B-BB75-A1AD6FDCFDE7}" dt="2021-10-26T19:19:35.756" v="90" actId="478"/>
            <ac:cxnSpMkLst>
              <pc:docMk/>
              <pc:sldMasterMk cId="2092593180" sldId="2147483662"/>
              <pc:sldLayoutMk cId="2877832018" sldId="2147483678"/>
              <ac:cxnSpMk id="65" creationId="{7EC6EF3A-6532-4B8E-AD00-0346CDFDDAC2}"/>
            </ac:cxnSpMkLst>
          </pc:cxnChg>
        </pc:sldLayoutChg>
        <pc:sldLayoutChg chg="addSp delSp modSp add mod modTransition">
          <pc:chgData name="Daylee Hopson" userId="6fa2acf1-e753-49f5-9c86-fa9f9f87fc64" providerId="ADAL" clId="{369CF4BA-8D3D-489B-BB75-A1AD6FDCFDE7}" dt="2021-10-26T19:52:24.091" v="578" actId="1076"/>
          <pc:sldLayoutMkLst>
            <pc:docMk/>
            <pc:sldMasterMk cId="2092593180" sldId="2147483662"/>
            <pc:sldLayoutMk cId="3290973282" sldId="2147483679"/>
          </pc:sldLayoutMkLst>
          <pc:spChg chg="del mod">
            <ac:chgData name="Daylee Hopson" userId="6fa2acf1-e753-49f5-9c86-fa9f9f87fc64" providerId="ADAL" clId="{369CF4BA-8D3D-489B-BB75-A1AD6FDCFDE7}" dt="2021-10-26T19:50:51.362" v="552" actId="478"/>
            <ac:spMkLst>
              <pc:docMk/>
              <pc:sldMasterMk cId="2092593180" sldId="2147483662"/>
              <pc:sldLayoutMk cId="3290973282" sldId="2147483679"/>
              <ac:spMk id="13" creationId="{014F807E-518C-4934-A27C-CBDA6C450CE0}"/>
            </ac:spMkLst>
          </pc:spChg>
          <pc:spChg chg="mod">
            <ac:chgData name="Daylee Hopson" userId="6fa2acf1-e753-49f5-9c86-fa9f9f87fc64" providerId="ADAL" clId="{369CF4BA-8D3D-489B-BB75-A1AD6FDCFDE7}" dt="2021-10-26T19:51:13.530" v="556" actId="208"/>
            <ac:spMkLst>
              <pc:docMk/>
              <pc:sldMasterMk cId="2092593180" sldId="2147483662"/>
              <pc:sldLayoutMk cId="3290973282" sldId="2147483679"/>
              <ac:spMk id="15" creationId="{722275DA-9113-48CD-AADB-5FB6C6899B59}"/>
            </ac:spMkLst>
          </pc:spChg>
          <pc:spChg chg="mod">
            <ac:chgData name="Daylee Hopson" userId="6fa2acf1-e753-49f5-9c86-fa9f9f87fc64" providerId="ADAL" clId="{369CF4BA-8D3D-489B-BB75-A1AD6FDCFDE7}" dt="2021-10-26T19:51:13.530" v="556" actId="208"/>
            <ac:spMkLst>
              <pc:docMk/>
              <pc:sldMasterMk cId="2092593180" sldId="2147483662"/>
              <pc:sldLayoutMk cId="3290973282" sldId="2147483679"/>
              <ac:spMk id="16" creationId="{1E932AB9-B291-43E9-9097-C951C2AD7D0D}"/>
            </ac:spMkLst>
          </pc:spChg>
          <pc:spChg chg="mod">
            <ac:chgData name="Daylee Hopson" userId="6fa2acf1-e753-49f5-9c86-fa9f9f87fc64" providerId="ADAL" clId="{369CF4BA-8D3D-489B-BB75-A1AD6FDCFDE7}" dt="2021-10-26T19:40:37.299" v="454" actId="1076"/>
            <ac:spMkLst>
              <pc:docMk/>
              <pc:sldMasterMk cId="2092593180" sldId="2147483662"/>
              <pc:sldLayoutMk cId="3290973282" sldId="2147483679"/>
              <ac:spMk id="17" creationId="{7CCC317A-2430-4F05-8E9B-BD3521E4C37C}"/>
            </ac:spMkLst>
          </pc:spChg>
          <pc:spChg chg="mod">
            <ac:chgData name="Daylee Hopson" userId="6fa2acf1-e753-49f5-9c86-fa9f9f87fc64" providerId="ADAL" clId="{369CF4BA-8D3D-489B-BB75-A1AD6FDCFDE7}" dt="2021-10-26T19:51:13.530" v="556" actId="208"/>
            <ac:spMkLst>
              <pc:docMk/>
              <pc:sldMasterMk cId="2092593180" sldId="2147483662"/>
              <pc:sldLayoutMk cId="3290973282" sldId="2147483679"/>
              <ac:spMk id="18" creationId="{335CF0D8-8CFB-4525-9A99-2FD056FA82E0}"/>
            </ac:spMkLst>
          </pc:spChg>
          <pc:spChg chg="mod">
            <ac:chgData name="Daylee Hopson" userId="6fa2acf1-e753-49f5-9c86-fa9f9f87fc64" providerId="ADAL" clId="{369CF4BA-8D3D-489B-BB75-A1AD6FDCFDE7}" dt="2021-10-26T19:40:31.835" v="453" actId="1076"/>
            <ac:spMkLst>
              <pc:docMk/>
              <pc:sldMasterMk cId="2092593180" sldId="2147483662"/>
              <pc:sldLayoutMk cId="3290973282" sldId="2147483679"/>
              <ac:spMk id="27" creationId="{38C83BB5-BB2D-4A70-89F6-1F707CDD4A38}"/>
            </ac:spMkLst>
          </pc:spChg>
          <pc:spChg chg="mod">
            <ac:chgData name="Daylee Hopson" userId="6fa2acf1-e753-49f5-9c86-fa9f9f87fc64" providerId="ADAL" clId="{369CF4BA-8D3D-489B-BB75-A1AD6FDCFDE7}" dt="2021-10-26T19:40:37.299" v="454" actId="1076"/>
            <ac:spMkLst>
              <pc:docMk/>
              <pc:sldMasterMk cId="2092593180" sldId="2147483662"/>
              <pc:sldLayoutMk cId="3290973282" sldId="2147483679"/>
              <ac:spMk id="28" creationId="{370C789A-E1C2-4D06-9111-980E11F444FA}"/>
            </ac:spMkLst>
          </pc:spChg>
          <pc:spChg chg="del mod">
            <ac:chgData name="Daylee Hopson" userId="6fa2acf1-e753-49f5-9c86-fa9f9f87fc64" providerId="ADAL" clId="{369CF4BA-8D3D-489B-BB75-A1AD6FDCFDE7}" dt="2021-10-26T19:24:03.942" v="144" actId="478"/>
            <ac:spMkLst>
              <pc:docMk/>
              <pc:sldMasterMk cId="2092593180" sldId="2147483662"/>
              <pc:sldLayoutMk cId="3290973282" sldId="2147483679"/>
              <ac:spMk id="31" creationId="{745B1570-973E-48E2-8104-E920ED10D286}"/>
            </ac:spMkLst>
          </pc:spChg>
          <pc:spChg chg="mod">
            <ac:chgData name="Daylee Hopson" userId="6fa2acf1-e753-49f5-9c86-fa9f9f87fc64" providerId="ADAL" clId="{369CF4BA-8D3D-489B-BB75-A1AD6FDCFDE7}" dt="2021-10-26T19:52:24.091" v="578" actId="1076"/>
            <ac:spMkLst>
              <pc:docMk/>
              <pc:sldMasterMk cId="2092593180" sldId="2147483662"/>
              <pc:sldLayoutMk cId="3290973282" sldId="2147483679"/>
              <ac:spMk id="32" creationId="{E993507D-B89F-4C56-9B47-BC49337507D9}"/>
            </ac:spMkLst>
          </pc:spChg>
          <pc:spChg chg="mod">
            <ac:chgData name="Daylee Hopson" userId="6fa2acf1-e753-49f5-9c86-fa9f9f87fc64" providerId="ADAL" clId="{369CF4BA-8D3D-489B-BB75-A1AD6FDCFDE7}" dt="2021-10-26T19:52:24.091" v="578" actId="1076"/>
            <ac:spMkLst>
              <pc:docMk/>
              <pc:sldMasterMk cId="2092593180" sldId="2147483662"/>
              <pc:sldLayoutMk cId="3290973282" sldId="2147483679"/>
              <ac:spMk id="33" creationId="{8119BD10-D2E7-439D-98EF-25BEE28FD089}"/>
            </ac:spMkLst>
          </pc:spChg>
          <pc:spChg chg="add mod">
            <ac:chgData name="Daylee Hopson" userId="6fa2acf1-e753-49f5-9c86-fa9f9f87fc64" providerId="ADAL" clId="{369CF4BA-8D3D-489B-BB75-A1AD6FDCFDE7}" dt="2021-10-26T19:20:18.693" v="95"/>
            <ac:spMkLst>
              <pc:docMk/>
              <pc:sldMasterMk cId="2092593180" sldId="2147483662"/>
              <pc:sldLayoutMk cId="3290973282" sldId="2147483679"/>
              <ac:spMk id="34" creationId="{1CE919C5-3C9D-440F-82AF-A6C9200DC701}"/>
            </ac:spMkLst>
          </pc:spChg>
          <pc:spChg chg="add del mod">
            <ac:chgData name="Daylee Hopson" userId="6fa2acf1-e753-49f5-9c86-fa9f9f87fc64" providerId="ADAL" clId="{369CF4BA-8D3D-489B-BB75-A1AD6FDCFDE7}" dt="2021-10-26T19:29:32.931" v="391" actId="478"/>
            <ac:spMkLst>
              <pc:docMk/>
              <pc:sldMasterMk cId="2092593180" sldId="2147483662"/>
              <pc:sldLayoutMk cId="3290973282" sldId="2147483679"/>
              <ac:spMk id="36" creationId="{6D16D413-EAF7-468B-9551-EB5BB953D08F}"/>
            </ac:spMkLst>
          </pc:spChg>
          <pc:spChg chg="add del mod">
            <ac:chgData name="Daylee Hopson" userId="6fa2acf1-e753-49f5-9c86-fa9f9f87fc64" providerId="ADAL" clId="{369CF4BA-8D3D-489B-BB75-A1AD6FDCFDE7}" dt="2021-10-26T19:29:35.435" v="392" actId="478"/>
            <ac:spMkLst>
              <pc:docMk/>
              <pc:sldMasterMk cId="2092593180" sldId="2147483662"/>
              <pc:sldLayoutMk cId="3290973282" sldId="2147483679"/>
              <ac:spMk id="37" creationId="{278A0BC4-F973-416B-8D76-FC52D2A7F031}"/>
            </ac:spMkLst>
          </pc:spChg>
          <pc:spChg chg="add mod">
            <ac:chgData name="Daylee Hopson" userId="6fa2acf1-e753-49f5-9c86-fa9f9f87fc64" providerId="ADAL" clId="{369CF4BA-8D3D-489B-BB75-A1AD6FDCFDE7}" dt="2021-10-26T19:42:08.852" v="499" actId="1076"/>
            <ac:spMkLst>
              <pc:docMk/>
              <pc:sldMasterMk cId="2092593180" sldId="2147483662"/>
              <pc:sldLayoutMk cId="3290973282" sldId="2147483679"/>
              <ac:spMk id="38" creationId="{CB682A89-EFD5-42EE-AEBA-9B48EAF0BB5A}"/>
            </ac:spMkLst>
          </pc:spChg>
          <pc:spChg chg="del mod">
            <ac:chgData name="Daylee Hopson" userId="6fa2acf1-e753-49f5-9c86-fa9f9f87fc64" providerId="ADAL" clId="{369CF4BA-8D3D-489B-BB75-A1AD6FDCFDE7}" dt="2021-10-26T19:19:19.019" v="88" actId="478"/>
            <ac:spMkLst>
              <pc:docMk/>
              <pc:sldMasterMk cId="2092593180" sldId="2147483662"/>
              <pc:sldLayoutMk cId="3290973282" sldId="2147483679"/>
              <ac:spMk id="40" creationId="{024BB04E-1570-4EED-BF90-271701118A96}"/>
            </ac:spMkLst>
          </pc:spChg>
          <pc:spChg chg="del">
            <ac:chgData name="Daylee Hopson" userId="6fa2acf1-e753-49f5-9c86-fa9f9f87fc64" providerId="ADAL" clId="{369CF4BA-8D3D-489B-BB75-A1AD6FDCFDE7}" dt="2021-10-26T19:19:14.179" v="85" actId="478"/>
            <ac:spMkLst>
              <pc:docMk/>
              <pc:sldMasterMk cId="2092593180" sldId="2147483662"/>
              <pc:sldLayoutMk cId="3290973282" sldId="2147483679"/>
              <ac:spMk id="41" creationId="{2DDC36B0-680F-412C-AACB-18882B3AC3C7}"/>
            </ac:spMkLst>
          </pc:spChg>
          <pc:spChg chg="del">
            <ac:chgData name="Daylee Hopson" userId="6fa2acf1-e753-49f5-9c86-fa9f9f87fc64" providerId="ADAL" clId="{369CF4BA-8D3D-489B-BB75-A1AD6FDCFDE7}" dt="2021-10-26T19:19:20.867" v="89" actId="478"/>
            <ac:spMkLst>
              <pc:docMk/>
              <pc:sldMasterMk cId="2092593180" sldId="2147483662"/>
              <pc:sldLayoutMk cId="3290973282" sldId="2147483679"/>
              <ac:spMk id="42" creationId="{D3079EC8-A6D8-4279-AD29-79555B8236CB}"/>
            </ac:spMkLst>
          </pc:spChg>
          <pc:spChg chg="del">
            <ac:chgData name="Daylee Hopson" userId="6fa2acf1-e753-49f5-9c86-fa9f9f87fc64" providerId="ADAL" clId="{369CF4BA-8D3D-489B-BB75-A1AD6FDCFDE7}" dt="2021-10-26T19:19:10.211" v="84" actId="478"/>
            <ac:spMkLst>
              <pc:docMk/>
              <pc:sldMasterMk cId="2092593180" sldId="2147483662"/>
              <pc:sldLayoutMk cId="3290973282" sldId="2147483679"/>
              <ac:spMk id="53" creationId="{7B9E055A-B7DF-4537-9908-F995BDA306BB}"/>
            </ac:spMkLst>
          </pc:spChg>
          <pc:spChg chg="mod">
            <ac:chgData name="Daylee Hopson" userId="6fa2acf1-e753-49f5-9c86-fa9f9f87fc64" providerId="ADAL" clId="{369CF4BA-8D3D-489B-BB75-A1AD6FDCFDE7}" dt="2021-10-26T19:42:18.636" v="501" actId="14100"/>
            <ac:spMkLst>
              <pc:docMk/>
              <pc:sldMasterMk cId="2092593180" sldId="2147483662"/>
              <pc:sldLayoutMk cId="3290973282" sldId="2147483679"/>
              <ac:spMk id="60" creationId="{854EE0B3-3791-4C38-A5B8-7B91777B1999}"/>
            </ac:spMkLst>
          </pc:spChg>
          <pc:spChg chg="del mod">
            <ac:chgData name="Daylee Hopson" userId="6fa2acf1-e753-49f5-9c86-fa9f9f87fc64" providerId="ADAL" clId="{369CF4BA-8D3D-489B-BB75-A1AD6FDCFDE7}" dt="2021-10-26T19:41:55.396" v="496" actId="478"/>
            <ac:spMkLst>
              <pc:docMk/>
              <pc:sldMasterMk cId="2092593180" sldId="2147483662"/>
              <pc:sldLayoutMk cId="3290973282" sldId="2147483679"/>
              <ac:spMk id="61" creationId="{B1B2791B-51EB-4427-A449-CE7C4E04742E}"/>
            </ac:spMkLst>
          </pc:spChg>
          <pc:spChg chg="mod">
            <ac:chgData name="Daylee Hopson" userId="6fa2acf1-e753-49f5-9c86-fa9f9f87fc64" providerId="ADAL" clId="{369CF4BA-8D3D-489B-BB75-A1AD6FDCFDE7}" dt="2021-10-26T19:42:14.948" v="500" actId="1076"/>
            <ac:spMkLst>
              <pc:docMk/>
              <pc:sldMasterMk cId="2092593180" sldId="2147483662"/>
              <pc:sldLayoutMk cId="3290973282" sldId="2147483679"/>
              <ac:spMk id="62" creationId="{3D20C987-D621-44AA-A8B8-73DEB9A92E08}"/>
            </ac:spMkLst>
          </pc:spChg>
          <pc:spChg chg="mod">
            <ac:chgData name="Daylee Hopson" userId="6fa2acf1-e753-49f5-9c86-fa9f9f87fc64" providerId="ADAL" clId="{369CF4BA-8D3D-489B-BB75-A1AD6FDCFDE7}" dt="2021-10-26T19:42:14.948" v="500" actId="1076"/>
            <ac:spMkLst>
              <pc:docMk/>
              <pc:sldMasterMk cId="2092593180" sldId="2147483662"/>
              <pc:sldLayoutMk cId="3290973282" sldId="2147483679"/>
              <ac:spMk id="63" creationId="{DB7E0367-4A75-48EC-8244-BE010831F352}"/>
            </ac:spMkLst>
          </pc:spChg>
          <pc:spChg chg="mod">
            <ac:chgData name="Daylee Hopson" userId="6fa2acf1-e753-49f5-9c86-fa9f9f87fc64" providerId="ADAL" clId="{369CF4BA-8D3D-489B-BB75-A1AD6FDCFDE7}" dt="2021-10-26T19:42:14.948" v="500" actId="1076"/>
            <ac:spMkLst>
              <pc:docMk/>
              <pc:sldMasterMk cId="2092593180" sldId="2147483662"/>
              <pc:sldLayoutMk cId="3290973282" sldId="2147483679"/>
              <ac:spMk id="64" creationId="{77FB419B-3F74-4BFD-B416-A93DCB04EDC6}"/>
            </ac:spMkLst>
          </pc:spChg>
          <pc:grpChg chg="del mod">
            <ac:chgData name="Daylee Hopson" userId="6fa2acf1-e753-49f5-9c86-fa9f9f87fc64" providerId="ADAL" clId="{369CF4BA-8D3D-489B-BB75-A1AD6FDCFDE7}" dt="2021-10-26T19:50:48.532" v="551" actId="27803"/>
            <ac:grpSpMkLst>
              <pc:docMk/>
              <pc:sldMasterMk cId="2092593180" sldId="2147483662"/>
              <pc:sldLayoutMk cId="3290973282" sldId="2147483679"/>
              <ac:grpSpMk id="12" creationId="{C60D370A-C3A1-40FD-BAFC-0E31B2AC3C9D}"/>
            </ac:grpSpMkLst>
          </pc:grpChg>
          <pc:grpChg chg="add mod">
            <ac:chgData name="Daylee Hopson" userId="6fa2acf1-e753-49f5-9c86-fa9f9f87fc64" providerId="ADAL" clId="{369CF4BA-8D3D-489B-BB75-A1AD6FDCFDE7}" dt="2021-10-26T19:52:24.091" v="578" actId="1076"/>
            <ac:grpSpMkLst>
              <pc:docMk/>
              <pc:sldMasterMk cId="2092593180" sldId="2147483662"/>
              <pc:sldLayoutMk cId="3290973282" sldId="2147483679"/>
              <ac:grpSpMk id="19" creationId="{329C10CB-20CA-4185-A28C-51874D89D470}"/>
            </ac:grpSpMkLst>
          </pc:grpChg>
          <pc:picChg chg="add del mod">
            <ac:chgData name="Daylee Hopson" userId="6fa2acf1-e753-49f5-9c86-fa9f9f87fc64" providerId="ADAL" clId="{369CF4BA-8D3D-489B-BB75-A1AD6FDCFDE7}" dt="2021-10-26T19:45:49.559" v="526" actId="478"/>
            <ac:picMkLst>
              <pc:docMk/>
              <pc:sldMasterMk cId="2092593180" sldId="2147483662"/>
              <pc:sldLayoutMk cId="3290973282" sldId="2147483679"/>
              <ac:picMk id="3" creationId="{0EF67097-22A7-40BA-8143-8C39C838266F}"/>
            </ac:picMkLst>
          </pc:picChg>
          <pc:picChg chg="add mod">
            <ac:chgData name="Daylee Hopson" userId="6fa2acf1-e753-49f5-9c86-fa9f9f87fc64" providerId="ADAL" clId="{369CF4BA-8D3D-489B-BB75-A1AD6FDCFDE7}" dt="2021-10-26T19:52:24.091" v="578" actId="1076"/>
            <ac:picMkLst>
              <pc:docMk/>
              <pc:sldMasterMk cId="2092593180" sldId="2147483662"/>
              <pc:sldLayoutMk cId="3290973282" sldId="2147483679"/>
              <ac:picMk id="5" creationId="{7C4E3E25-3DAC-4F00-A2E7-D6EDFDF74C94}"/>
            </ac:picMkLst>
          </pc:picChg>
          <pc:picChg chg="add mod">
            <ac:chgData name="Daylee Hopson" userId="6fa2acf1-e753-49f5-9c86-fa9f9f87fc64" providerId="ADAL" clId="{369CF4BA-8D3D-489B-BB75-A1AD6FDCFDE7}" dt="2021-10-26T19:52:24.091" v="578" actId="1076"/>
            <ac:picMkLst>
              <pc:docMk/>
              <pc:sldMasterMk cId="2092593180" sldId="2147483662"/>
              <pc:sldLayoutMk cId="3290973282" sldId="2147483679"/>
              <ac:picMk id="7" creationId="{6BE7E371-4055-4267-85D0-DC79F6D11579}"/>
            </ac:picMkLst>
          </pc:picChg>
          <pc:picChg chg="del">
            <ac:chgData name="Daylee Hopson" userId="6fa2acf1-e753-49f5-9c86-fa9f9f87fc64" providerId="ADAL" clId="{369CF4BA-8D3D-489B-BB75-A1AD6FDCFDE7}" dt="2021-10-26T19:19:15.499" v="86" actId="478"/>
            <ac:picMkLst>
              <pc:docMk/>
              <pc:sldMasterMk cId="2092593180" sldId="2147483662"/>
              <pc:sldLayoutMk cId="3290973282" sldId="2147483679"/>
              <ac:picMk id="8" creationId="{A18C3E1B-93D1-4742-847E-B602A579408E}"/>
            </ac:picMkLst>
          </pc:picChg>
          <pc:picChg chg="add del mod">
            <ac:chgData name="Daylee Hopson" userId="6fa2acf1-e753-49f5-9c86-fa9f9f87fc64" providerId="ADAL" clId="{369CF4BA-8D3D-489B-BB75-A1AD6FDCFDE7}" dt="2021-10-26T19:50:48.532" v="551" actId="27803"/>
            <ac:picMkLst>
              <pc:docMk/>
              <pc:sldMasterMk cId="2092593180" sldId="2147483662"/>
              <pc:sldLayoutMk cId="3290973282" sldId="2147483679"/>
              <ac:picMk id="10" creationId="{5601659C-E3F0-42E6-959F-8E88C777FFA8}"/>
            </ac:picMkLst>
          </pc:picChg>
          <pc:picChg chg="mod">
            <ac:chgData name="Daylee Hopson" userId="6fa2acf1-e753-49f5-9c86-fa9f9f87fc64" providerId="ADAL" clId="{369CF4BA-8D3D-489B-BB75-A1AD6FDCFDE7}" dt="2021-10-26T19:40:37.299" v="454" actId="1076"/>
            <ac:picMkLst>
              <pc:docMk/>
              <pc:sldMasterMk cId="2092593180" sldId="2147483662"/>
              <pc:sldLayoutMk cId="3290973282" sldId="2147483679"/>
              <ac:picMk id="29" creationId="{64EC5D35-4F85-48D5-A83D-5D351A0A003F}"/>
            </ac:picMkLst>
          </pc:picChg>
          <pc:picChg chg="mod">
            <ac:chgData name="Daylee Hopson" userId="6fa2acf1-e753-49f5-9c86-fa9f9f87fc64" providerId="ADAL" clId="{369CF4BA-8D3D-489B-BB75-A1AD6FDCFDE7}" dt="2021-10-26T19:40:31.835" v="453" actId="1076"/>
            <ac:picMkLst>
              <pc:docMk/>
              <pc:sldMasterMk cId="2092593180" sldId="2147483662"/>
              <pc:sldLayoutMk cId="3290973282" sldId="2147483679"/>
              <ac:picMk id="30" creationId="{95FD7DD3-2E95-414D-9F91-5B8E443EB811}"/>
            </ac:picMkLst>
          </pc:picChg>
          <pc:picChg chg="add mod">
            <ac:chgData name="Daylee Hopson" userId="6fa2acf1-e753-49f5-9c86-fa9f9f87fc64" providerId="ADAL" clId="{369CF4BA-8D3D-489B-BB75-A1AD6FDCFDE7}" dt="2021-10-26T19:50:13.498" v="545" actId="1076"/>
            <ac:picMkLst>
              <pc:docMk/>
              <pc:sldMasterMk cId="2092593180" sldId="2147483662"/>
              <pc:sldLayoutMk cId="3290973282" sldId="2147483679"/>
              <ac:picMk id="43" creationId="{FF9A04A9-6CF5-4968-8ACB-B7A809AD3EA5}"/>
            </ac:picMkLst>
          </pc:picChg>
          <pc:cxnChg chg="add mod">
            <ac:chgData name="Daylee Hopson" userId="6fa2acf1-e753-49f5-9c86-fa9f9f87fc64" providerId="ADAL" clId="{369CF4BA-8D3D-489B-BB75-A1AD6FDCFDE7}" dt="2021-10-26T19:20:18.693" v="95"/>
            <ac:cxnSpMkLst>
              <pc:docMk/>
              <pc:sldMasterMk cId="2092593180" sldId="2147483662"/>
              <pc:sldLayoutMk cId="3290973282" sldId="2147483679"/>
              <ac:cxnSpMk id="35" creationId="{9BFAD4C7-0D1A-42BF-9130-194F39E59407}"/>
            </ac:cxnSpMkLst>
          </pc:cxnChg>
          <pc:cxnChg chg="mod">
            <ac:chgData name="Daylee Hopson" userId="6fa2acf1-e753-49f5-9c86-fa9f9f87fc64" providerId="ADAL" clId="{369CF4BA-8D3D-489B-BB75-A1AD6FDCFDE7}" dt="2021-10-26T19:42:14.948" v="500" actId="1076"/>
            <ac:cxnSpMkLst>
              <pc:docMk/>
              <pc:sldMasterMk cId="2092593180" sldId="2147483662"/>
              <pc:sldLayoutMk cId="3290973282" sldId="2147483679"/>
              <ac:cxnSpMk id="65" creationId="{7EC6EF3A-6532-4B8E-AD00-0346CDFDDAC2}"/>
            </ac:cxnSpMkLst>
          </pc:cxnChg>
        </pc:sldLayoutChg>
        <pc:sldLayoutChg chg="new del mod">
          <pc:chgData name="Daylee Hopson" userId="6fa2acf1-e753-49f5-9c86-fa9f9f87fc64" providerId="ADAL" clId="{369CF4BA-8D3D-489B-BB75-A1AD6FDCFDE7}" dt="2021-10-26T19:18:59.329" v="83" actId="2696"/>
          <pc:sldLayoutMkLst>
            <pc:docMk/>
            <pc:sldMasterMk cId="2092593180" sldId="2147483662"/>
            <pc:sldLayoutMk cId="2558257887" sldId="2147483680"/>
          </pc:sldLayoutMkLst>
        </pc:sldLayoutChg>
      </pc:sldMasterChg>
      <pc:sldMasterChg chg="new del mod addSldLayout delSldLayout">
        <pc:chgData name="Daylee Hopson" userId="6fa2acf1-e753-49f5-9c86-fa9f9f87fc64" providerId="ADAL" clId="{369CF4BA-8D3D-489B-BB75-A1AD6FDCFDE7}" dt="2021-10-26T19:18:39.838" v="80" actId="2696"/>
        <pc:sldMasterMkLst>
          <pc:docMk/>
          <pc:sldMasterMk cId="443205038" sldId="2147483679"/>
        </pc:sldMasterMkLst>
        <pc:sldLayoutChg chg="new del replId">
          <pc:chgData name="Daylee Hopson" userId="6fa2acf1-e753-49f5-9c86-fa9f9f87fc64" providerId="ADAL" clId="{369CF4BA-8D3D-489B-BB75-A1AD6FDCFDE7}" dt="2021-10-26T19:18:39.829" v="69" actId="2696"/>
          <pc:sldLayoutMkLst>
            <pc:docMk/>
            <pc:sldMasterMk cId="443205038" sldId="2147483679"/>
            <pc:sldLayoutMk cId="424832006" sldId="2147483680"/>
          </pc:sldLayoutMkLst>
        </pc:sldLayoutChg>
        <pc:sldLayoutChg chg="new del replId">
          <pc:chgData name="Daylee Hopson" userId="6fa2acf1-e753-49f5-9c86-fa9f9f87fc64" providerId="ADAL" clId="{369CF4BA-8D3D-489B-BB75-A1AD6FDCFDE7}" dt="2021-10-26T19:18:39.829" v="70" actId="2696"/>
          <pc:sldLayoutMkLst>
            <pc:docMk/>
            <pc:sldMasterMk cId="443205038" sldId="2147483679"/>
            <pc:sldLayoutMk cId="1243429960" sldId="2147483681"/>
          </pc:sldLayoutMkLst>
        </pc:sldLayoutChg>
        <pc:sldLayoutChg chg="new del replId">
          <pc:chgData name="Daylee Hopson" userId="6fa2acf1-e753-49f5-9c86-fa9f9f87fc64" providerId="ADAL" clId="{369CF4BA-8D3D-489B-BB75-A1AD6FDCFDE7}" dt="2021-10-26T19:18:39.829" v="71" actId="2696"/>
          <pc:sldLayoutMkLst>
            <pc:docMk/>
            <pc:sldMasterMk cId="443205038" sldId="2147483679"/>
            <pc:sldLayoutMk cId="918372965" sldId="2147483682"/>
          </pc:sldLayoutMkLst>
        </pc:sldLayoutChg>
        <pc:sldLayoutChg chg="new del replId">
          <pc:chgData name="Daylee Hopson" userId="6fa2acf1-e753-49f5-9c86-fa9f9f87fc64" providerId="ADAL" clId="{369CF4BA-8D3D-489B-BB75-A1AD6FDCFDE7}" dt="2021-10-26T19:18:39.830" v="72" actId="2696"/>
          <pc:sldLayoutMkLst>
            <pc:docMk/>
            <pc:sldMasterMk cId="443205038" sldId="2147483679"/>
            <pc:sldLayoutMk cId="841552018" sldId="2147483683"/>
          </pc:sldLayoutMkLst>
        </pc:sldLayoutChg>
        <pc:sldLayoutChg chg="new del replId">
          <pc:chgData name="Daylee Hopson" userId="6fa2acf1-e753-49f5-9c86-fa9f9f87fc64" providerId="ADAL" clId="{369CF4BA-8D3D-489B-BB75-A1AD6FDCFDE7}" dt="2021-10-26T19:18:39.831" v="73" actId="2696"/>
          <pc:sldLayoutMkLst>
            <pc:docMk/>
            <pc:sldMasterMk cId="443205038" sldId="2147483679"/>
            <pc:sldLayoutMk cId="681223926" sldId="2147483684"/>
          </pc:sldLayoutMkLst>
        </pc:sldLayoutChg>
        <pc:sldLayoutChg chg="new del replId">
          <pc:chgData name="Daylee Hopson" userId="6fa2acf1-e753-49f5-9c86-fa9f9f87fc64" providerId="ADAL" clId="{369CF4BA-8D3D-489B-BB75-A1AD6FDCFDE7}" dt="2021-10-26T19:18:39.832" v="74" actId="2696"/>
          <pc:sldLayoutMkLst>
            <pc:docMk/>
            <pc:sldMasterMk cId="443205038" sldId="2147483679"/>
            <pc:sldLayoutMk cId="3109638594" sldId="2147483685"/>
          </pc:sldLayoutMkLst>
        </pc:sldLayoutChg>
        <pc:sldLayoutChg chg="new del replId">
          <pc:chgData name="Daylee Hopson" userId="6fa2acf1-e753-49f5-9c86-fa9f9f87fc64" providerId="ADAL" clId="{369CF4BA-8D3D-489B-BB75-A1AD6FDCFDE7}" dt="2021-10-26T19:18:39.833" v="75" actId="2696"/>
          <pc:sldLayoutMkLst>
            <pc:docMk/>
            <pc:sldMasterMk cId="443205038" sldId="2147483679"/>
            <pc:sldLayoutMk cId="2560536695" sldId="2147483686"/>
          </pc:sldLayoutMkLst>
        </pc:sldLayoutChg>
        <pc:sldLayoutChg chg="new del replId">
          <pc:chgData name="Daylee Hopson" userId="6fa2acf1-e753-49f5-9c86-fa9f9f87fc64" providerId="ADAL" clId="{369CF4BA-8D3D-489B-BB75-A1AD6FDCFDE7}" dt="2021-10-26T19:18:39.834" v="76" actId="2696"/>
          <pc:sldLayoutMkLst>
            <pc:docMk/>
            <pc:sldMasterMk cId="443205038" sldId="2147483679"/>
            <pc:sldLayoutMk cId="2816072718" sldId="2147483687"/>
          </pc:sldLayoutMkLst>
        </pc:sldLayoutChg>
        <pc:sldLayoutChg chg="new del replId">
          <pc:chgData name="Daylee Hopson" userId="6fa2acf1-e753-49f5-9c86-fa9f9f87fc64" providerId="ADAL" clId="{369CF4BA-8D3D-489B-BB75-A1AD6FDCFDE7}" dt="2021-10-26T19:18:39.835" v="77" actId="2696"/>
          <pc:sldLayoutMkLst>
            <pc:docMk/>
            <pc:sldMasterMk cId="443205038" sldId="2147483679"/>
            <pc:sldLayoutMk cId="3732243032" sldId="2147483688"/>
          </pc:sldLayoutMkLst>
        </pc:sldLayoutChg>
        <pc:sldLayoutChg chg="new del replId">
          <pc:chgData name="Daylee Hopson" userId="6fa2acf1-e753-49f5-9c86-fa9f9f87fc64" providerId="ADAL" clId="{369CF4BA-8D3D-489B-BB75-A1AD6FDCFDE7}" dt="2021-10-26T19:18:39.836" v="78" actId="2696"/>
          <pc:sldLayoutMkLst>
            <pc:docMk/>
            <pc:sldMasterMk cId="443205038" sldId="2147483679"/>
            <pc:sldLayoutMk cId="3416244396" sldId="2147483689"/>
          </pc:sldLayoutMkLst>
        </pc:sldLayoutChg>
        <pc:sldLayoutChg chg="new del replId">
          <pc:chgData name="Daylee Hopson" userId="6fa2acf1-e753-49f5-9c86-fa9f9f87fc64" providerId="ADAL" clId="{369CF4BA-8D3D-489B-BB75-A1AD6FDCFDE7}" dt="2021-10-26T19:18:39.836" v="79" actId="2696"/>
          <pc:sldLayoutMkLst>
            <pc:docMk/>
            <pc:sldMasterMk cId="443205038" sldId="2147483679"/>
            <pc:sldLayoutMk cId="1269084158" sldId="2147483690"/>
          </pc:sldLayoutMkLst>
        </pc:sldLayoutChg>
      </pc:sldMasterChg>
    </pc:docChg>
  </pc:docChgLst>
  <pc:docChgLst>
    <pc:chgData name="Diane Webb" userId="d061399d-ee6d-44b3-80ed-2b8f0ae64a24" providerId="ADAL" clId="{634FE5B3-FC15-4293-B1B9-3C931AC9704B}"/>
    <pc:docChg chg="undo custSel modSld modMainMaster">
      <pc:chgData name="Diane Webb" userId="d061399d-ee6d-44b3-80ed-2b8f0ae64a24" providerId="ADAL" clId="{634FE5B3-FC15-4293-B1B9-3C931AC9704B}" dt="2021-08-26T15:08:42.556" v="56" actId="20577"/>
      <pc:docMkLst>
        <pc:docMk/>
      </pc:docMkLst>
      <pc:sldChg chg="addSp delSp mod">
        <pc:chgData name="Diane Webb" userId="d061399d-ee6d-44b3-80ed-2b8f0ae64a24" providerId="ADAL" clId="{634FE5B3-FC15-4293-B1B9-3C931AC9704B}" dt="2021-08-26T15:07:07.640" v="26" actId="478"/>
        <pc:sldMkLst>
          <pc:docMk/>
          <pc:sldMk cId="2588617686" sldId="257"/>
        </pc:sldMkLst>
        <pc:spChg chg="add del">
          <ac:chgData name="Diane Webb" userId="d061399d-ee6d-44b3-80ed-2b8f0ae64a24" providerId="ADAL" clId="{634FE5B3-FC15-4293-B1B9-3C931AC9704B}" dt="2021-08-26T15:07:07.640" v="26" actId="478"/>
          <ac:spMkLst>
            <pc:docMk/>
            <pc:sldMk cId="2588617686" sldId="257"/>
            <ac:spMk id="2" creationId="{D8AA37B5-EF8C-429A-8780-D7E583AD0094}"/>
          </ac:spMkLst>
        </pc:spChg>
      </pc:sldChg>
      <pc:sldMasterChg chg="modSldLayout">
        <pc:chgData name="Diane Webb" userId="d061399d-ee6d-44b3-80ed-2b8f0ae64a24" providerId="ADAL" clId="{634FE5B3-FC15-4293-B1B9-3C931AC9704B}" dt="2021-08-26T15:08:42.556" v="56" actId="20577"/>
        <pc:sldMasterMkLst>
          <pc:docMk/>
          <pc:sldMasterMk cId="2092593180" sldId="2147483662"/>
        </pc:sldMasterMkLst>
        <pc:sldLayoutChg chg="modSp mod">
          <pc:chgData name="Diane Webb" userId="d061399d-ee6d-44b3-80ed-2b8f0ae64a24" providerId="ADAL" clId="{634FE5B3-FC15-4293-B1B9-3C931AC9704B}" dt="2021-08-26T15:08:42.556" v="56" actId="20577"/>
          <pc:sldLayoutMkLst>
            <pc:docMk/>
            <pc:sldMasterMk cId="2092593180" sldId="2147483662"/>
            <pc:sldLayoutMk cId="2877832018" sldId="2147483678"/>
          </pc:sldLayoutMkLst>
          <pc:spChg chg="mod">
            <ac:chgData name="Diane Webb" userId="d061399d-ee6d-44b3-80ed-2b8f0ae64a24" providerId="ADAL" clId="{634FE5B3-FC15-4293-B1B9-3C931AC9704B}" dt="2021-08-26T15:08:42.556" v="56" actId="20577"/>
            <ac:spMkLst>
              <pc:docMk/>
              <pc:sldMasterMk cId="2092593180" sldId="2147483662"/>
              <pc:sldLayoutMk cId="2877832018" sldId="2147483678"/>
              <ac:spMk id="40" creationId="{024BB04E-1570-4EED-BF90-271701118A96}"/>
            </ac:spMkLst>
          </pc:spChg>
          <pc:spChg chg="mod">
            <ac:chgData name="Diane Webb" userId="d061399d-ee6d-44b3-80ed-2b8f0ae64a24" providerId="ADAL" clId="{634FE5B3-FC15-4293-B1B9-3C931AC9704B}" dt="2021-08-26T15:07:31.055" v="30" actId="14100"/>
            <ac:spMkLst>
              <pc:docMk/>
              <pc:sldMasterMk cId="2092593180" sldId="2147483662"/>
              <pc:sldLayoutMk cId="2877832018" sldId="2147483678"/>
              <ac:spMk id="49" creationId="{8A2A02C5-04C8-4432-86E3-C2B99AA32E34}"/>
            </ac:spMkLst>
          </pc:spChg>
          <pc:spChg chg="mod">
            <ac:chgData name="Diane Webb" userId="d061399d-ee6d-44b3-80ed-2b8f0ae64a24" providerId="ADAL" clId="{634FE5B3-FC15-4293-B1B9-3C931AC9704B}" dt="2021-08-26T15:07:01.015" v="24" actId="20577"/>
            <ac:spMkLst>
              <pc:docMk/>
              <pc:sldMasterMk cId="2092593180" sldId="2147483662"/>
              <pc:sldLayoutMk cId="2877832018" sldId="2147483678"/>
              <ac:spMk id="53" creationId="{7B9E055A-B7DF-4537-9908-F995BDA306BB}"/>
            </ac:spMkLst>
          </pc:spChg>
          <pc:spChg chg="mod">
            <ac:chgData name="Diane Webb" userId="d061399d-ee6d-44b3-80ed-2b8f0ae64a24" providerId="ADAL" clId="{634FE5B3-FC15-4293-B1B9-3C931AC9704B}" dt="2021-08-26T15:07:35.674" v="38" actId="1036"/>
            <ac:spMkLst>
              <pc:docMk/>
              <pc:sldMasterMk cId="2092593180" sldId="2147483662"/>
              <pc:sldLayoutMk cId="2877832018" sldId="2147483678"/>
              <ac:spMk id="71" creationId="{A8CA9BE2-AFED-4491-867E-2EA35FB45336}"/>
            </ac:spMkLst>
          </pc:spChg>
        </pc:sldLayoutChg>
      </pc:sldMasterChg>
    </pc:docChg>
  </pc:docChgLst>
  <pc:docChgLst>
    <pc:chgData name="Diane Webb" userId="20dc823cd6f1b32b" providerId="LiveId" clId="{EAE1CF29-9E9C-4D02-8B28-01A0D1993D0C}"/>
    <pc:docChg chg="modMainMaster">
      <pc:chgData name="Diane Webb" userId="20dc823cd6f1b32b" providerId="LiveId" clId="{EAE1CF29-9E9C-4D02-8B28-01A0D1993D0C}" dt="2021-08-19T14:29:27.923" v="177" actId="6549"/>
      <pc:docMkLst>
        <pc:docMk/>
      </pc:docMkLst>
      <pc:sldMasterChg chg="modSldLayout">
        <pc:chgData name="Diane Webb" userId="20dc823cd6f1b32b" providerId="LiveId" clId="{EAE1CF29-9E9C-4D02-8B28-01A0D1993D0C}" dt="2021-08-19T14:29:27.923" v="177" actId="6549"/>
        <pc:sldMasterMkLst>
          <pc:docMk/>
          <pc:sldMasterMk cId="2092593180" sldId="2147483662"/>
        </pc:sldMasterMkLst>
        <pc:sldLayoutChg chg="modSp mod">
          <pc:chgData name="Diane Webb" userId="20dc823cd6f1b32b" providerId="LiveId" clId="{EAE1CF29-9E9C-4D02-8B28-01A0D1993D0C}" dt="2021-08-19T14:29:27.923" v="177" actId="6549"/>
          <pc:sldLayoutMkLst>
            <pc:docMk/>
            <pc:sldMasterMk cId="2092593180" sldId="2147483662"/>
            <pc:sldLayoutMk cId="746941444" sldId="2147483676"/>
          </pc:sldLayoutMkLst>
          <pc:spChg chg="mod">
            <ac:chgData name="Diane Webb" userId="20dc823cd6f1b32b" providerId="LiveId" clId="{EAE1CF29-9E9C-4D02-8B28-01A0D1993D0C}" dt="2021-08-19T14:27:45.155" v="5" actId="20577"/>
            <ac:spMkLst>
              <pc:docMk/>
              <pc:sldMasterMk cId="2092593180" sldId="2147483662"/>
              <pc:sldLayoutMk cId="746941444" sldId="2147483676"/>
              <ac:spMk id="2" creationId="{A381FAC4-9FED-4629-BC0E-8F3A57CFE3E0}"/>
            </ac:spMkLst>
          </pc:spChg>
          <pc:spChg chg="mod">
            <ac:chgData name="Diane Webb" userId="20dc823cd6f1b32b" providerId="LiveId" clId="{EAE1CF29-9E9C-4D02-8B28-01A0D1993D0C}" dt="2021-08-19T14:29:27.923" v="177" actId="6549"/>
            <ac:spMkLst>
              <pc:docMk/>
              <pc:sldMasterMk cId="2092593180" sldId="2147483662"/>
              <pc:sldLayoutMk cId="746941444" sldId="2147483676"/>
              <ac:spMk id="23" creationId="{3564B2A0-19F6-4A25-ADE4-7855FCAF5A44}"/>
            </ac:spMkLst>
          </pc:spChg>
        </pc:sldLayoutChg>
      </pc:sldMasterChg>
    </pc:docChg>
  </pc:docChgLst>
  <pc:docChgLst>
    <pc:chgData name="Diane Webb" userId="20dc823cd6f1b32b" providerId="LiveId" clId="{12CAB101-7329-4468-A1AE-425C693F2C85}"/>
    <pc:docChg chg="custSel modMainMaster">
      <pc:chgData name="Diane Webb" userId="20dc823cd6f1b32b" providerId="LiveId" clId="{12CAB101-7329-4468-A1AE-425C693F2C85}" dt="2021-09-07T14:12:40.519" v="79" actId="20577"/>
      <pc:docMkLst>
        <pc:docMk/>
      </pc:docMkLst>
      <pc:sldMasterChg chg="delSp mod modSldLayout">
        <pc:chgData name="Diane Webb" userId="20dc823cd6f1b32b" providerId="LiveId" clId="{12CAB101-7329-4468-A1AE-425C693F2C85}" dt="2021-09-07T14:12:40.519" v="79" actId="20577"/>
        <pc:sldMasterMkLst>
          <pc:docMk/>
          <pc:sldMasterMk cId="2092593180" sldId="2147483662"/>
        </pc:sldMasterMkLst>
        <pc:picChg chg="del">
          <ac:chgData name="Diane Webb" userId="20dc823cd6f1b32b" providerId="LiveId" clId="{12CAB101-7329-4468-A1AE-425C693F2C85}" dt="2021-09-07T14:11:43.497" v="15" actId="478"/>
          <ac:picMkLst>
            <pc:docMk/>
            <pc:sldMasterMk cId="2092593180" sldId="2147483662"/>
            <ac:picMk id="10" creationId="{00000000-0000-0000-0000-000000000000}"/>
          </ac:picMkLst>
        </pc:picChg>
        <pc:sldLayoutChg chg="modSp mod">
          <pc:chgData name="Diane Webb" userId="20dc823cd6f1b32b" providerId="LiveId" clId="{12CAB101-7329-4468-A1AE-425C693F2C85}" dt="2021-09-07T14:12:40.519" v="79" actId="20577"/>
          <pc:sldLayoutMkLst>
            <pc:docMk/>
            <pc:sldMasterMk cId="2092593180" sldId="2147483662"/>
            <pc:sldLayoutMk cId="2877832018" sldId="2147483678"/>
          </pc:sldLayoutMkLst>
          <pc:spChg chg="mod">
            <ac:chgData name="Diane Webb" userId="20dc823cd6f1b32b" providerId="LiveId" clId="{12CAB101-7329-4468-A1AE-425C693F2C85}" dt="2021-09-07T14:12:40.519" v="79" actId="20577"/>
            <ac:spMkLst>
              <pc:docMk/>
              <pc:sldMasterMk cId="2092593180" sldId="2147483662"/>
              <pc:sldLayoutMk cId="2877832018" sldId="2147483678"/>
              <ac:spMk id="41" creationId="{2DDC36B0-680F-412C-AACB-18882B3AC3C7}"/>
            </ac:spMkLst>
          </pc:spChg>
          <pc:spChg chg="mod">
            <ac:chgData name="Diane Webb" userId="20dc823cd6f1b32b" providerId="LiveId" clId="{12CAB101-7329-4468-A1AE-425C693F2C85}" dt="2021-09-07T14:11:38.867" v="14" actId="20577"/>
            <ac:spMkLst>
              <pc:docMk/>
              <pc:sldMasterMk cId="2092593180" sldId="2147483662"/>
              <pc:sldLayoutMk cId="2877832018" sldId="2147483678"/>
              <ac:spMk id="53" creationId="{7B9E055A-B7DF-4537-9908-F995BDA306BB}"/>
            </ac:spMkLst>
          </pc:spChg>
          <pc:spChg chg="mod">
            <ac:chgData name="Diane Webb" userId="20dc823cd6f1b32b" providerId="LiveId" clId="{12CAB101-7329-4468-A1AE-425C693F2C85}" dt="2021-09-07T14:12:19.606" v="75" actId="20577"/>
            <ac:spMkLst>
              <pc:docMk/>
              <pc:sldMasterMk cId="2092593180" sldId="2147483662"/>
              <pc:sldLayoutMk cId="2877832018" sldId="2147483678"/>
              <ac:spMk id="57" creationId="{68606DF2-C85F-4D9C-86F2-FA624BB496C3}"/>
            </ac:spMkLst>
          </pc:spChg>
        </pc:sldLayoutChg>
      </pc:sldMasterChg>
    </pc:docChg>
  </pc:docChgLst>
  <pc:docChgLst>
    <pc:chgData name="Lisa Cary" userId="344303b7-d470-4259-90c7-a66056dec358" providerId="ADAL" clId="{45ABC46A-BCC3-497B-BE1F-4CCD8B867E53}"/>
    <pc:docChg chg="modSld">
      <pc:chgData name="Lisa Cary" userId="344303b7-d470-4259-90c7-a66056dec358" providerId="ADAL" clId="{45ABC46A-BCC3-497B-BE1F-4CCD8B867E53}" dt="2021-05-21T14:20:58.270" v="0"/>
      <pc:docMkLst>
        <pc:docMk/>
      </pc:docMkLst>
      <pc:sldChg chg="modCm">
        <pc:chgData name="Lisa Cary" userId="344303b7-d470-4259-90c7-a66056dec358" providerId="ADAL" clId="{45ABC46A-BCC3-497B-BE1F-4CCD8B867E53}" dt="2021-05-21T14:20:58.270" v="0"/>
        <pc:sldMkLst>
          <pc:docMk/>
          <pc:sldMk cId="796035726" sldId="256"/>
        </pc:sldMkLst>
      </pc:sldChg>
    </pc:docChg>
  </pc:docChgLst>
  <pc:docChgLst>
    <pc:chgData name="Diane Webb" userId="20dc823cd6f1b32b" providerId="LiveId" clId="{55D5886A-FC41-4D07-9F93-B883EE40E7D9}"/>
    <pc:docChg chg="custSel modSld">
      <pc:chgData name="Diane Webb" userId="20dc823cd6f1b32b" providerId="LiveId" clId="{55D5886A-FC41-4D07-9F93-B883EE40E7D9}" dt="2021-05-18T20:12:26.021" v="70" actId="1589"/>
      <pc:docMkLst>
        <pc:docMk/>
      </pc:docMkLst>
      <pc:sldChg chg="addSp delSp modSp mod addCm modCm">
        <pc:chgData name="Diane Webb" userId="20dc823cd6f1b32b" providerId="LiveId" clId="{55D5886A-FC41-4D07-9F93-B883EE40E7D9}" dt="2021-05-18T20:12:26.021" v="70" actId="1589"/>
        <pc:sldMkLst>
          <pc:docMk/>
          <pc:sldMk cId="796035726" sldId="256"/>
        </pc:sldMkLst>
        <pc:spChg chg="add del mod">
          <ac:chgData name="Diane Webb" userId="20dc823cd6f1b32b" providerId="LiveId" clId="{55D5886A-FC41-4D07-9F93-B883EE40E7D9}" dt="2021-05-18T20:11:32.379" v="69" actId="478"/>
          <ac:spMkLst>
            <pc:docMk/>
            <pc:sldMk cId="796035726" sldId="256"/>
            <ac:spMk id="3" creationId="{4F37FD2A-C00E-4770-9554-66F1EB8CA3C3}"/>
          </ac:spMkLst>
        </pc:spChg>
        <pc:spChg chg="mod">
          <ac:chgData name="Diane Webb" userId="20dc823cd6f1b32b" providerId="LiveId" clId="{55D5886A-FC41-4D07-9F93-B883EE40E7D9}" dt="2021-05-18T20:10:27.298" v="22" actId="6549"/>
          <ac:spMkLst>
            <pc:docMk/>
            <pc:sldMk cId="796035726" sldId="256"/>
            <ac:spMk id="13" creationId="{FB568414-2E63-49D5-BF72-E95F1BB65D35}"/>
          </ac:spMkLst>
        </pc:spChg>
        <pc:spChg chg="mod">
          <ac:chgData name="Diane Webb" userId="20dc823cd6f1b32b" providerId="LiveId" clId="{55D5886A-FC41-4D07-9F93-B883EE40E7D9}" dt="2021-05-18T20:11:27.087" v="68" actId="113"/>
          <ac:spMkLst>
            <pc:docMk/>
            <pc:sldMk cId="796035726" sldId="256"/>
            <ac:spMk id="54" creationId="{00000000-0000-0000-0000-000000000000}"/>
          </ac:spMkLst>
        </pc:spChg>
        <pc:spChg chg="del">
          <ac:chgData name="Diane Webb" userId="20dc823cd6f1b32b" providerId="LiveId" clId="{55D5886A-FC41-4D07-9F93-B883EE40E7D9}" dt="2021-05-18T20:11:13.448" v="46" actId="478"/>
          <ac:spMkLst>
            <pc:docMk/>
            <pc:sldMk cId="796035726" sldId="256"/>
            <ac:spMk id="55" creationId="{00000000-0000-0000-0000-000000000000}"/>
          </ac:spMkLst>
        </pc:spChg>
        <pc:spChg chg="mod">
          <ac:chgData name="Diane Webb" userId="20dc823cd6f1b32b" providerId="LiveId" clId="{55D5886A-FC41-4D07-9F93-B883EE40E7D9}" dt="2021-05-18T20:11:22.786" v="67" actId="1036"/>
          <ac:spMkLst>
            <pc:docMk/>
            <pc:sldMk cId="796035726" sldId="256"/>
            <ac:spMk id="56" creationId="{93B78424-B82F-4567-8E68-3550235D9D16}"/>
          </ac:spMkLst>
        </pc:spChg>
        <pc:spChg chg="mod">
          <ac:chgData name="Diane Webb" userId="20dc823cd6f1b32b" providerId="LiveId" clId="{55D5886A-FC41-4D07-9F93-B883EE40E7D9}" dt="2021-05-18T20:11:22.786" v="67" actId="1036"/>
          <ac:spMkLst>
            <pc:docMk/>
            <pc:sldMk cId="796035726" sldId="256"/>
            <ac:spMk id="57" creationId="{6DA59C05-9908-4394-88BB-D247AB801FCE}"/>
          </ac:spMkLst>
        </pc:spChg>
        <pc:picChg chg="mod">
          <ac:chgData name="Diane Webb" userId="20dc823cd6f1b32b" providerId="LiveId" clId="{55D5886A-FC41-4D07-9F93-B883EE40E7D9}" dt="2021-05-18T20:11:22.786" v="67" actId="1036"/>
          <ac:picMkLst>
            <pc:docMk/>
            <pc:sldMk cId="796035726" sldId="256"/>
            <ac:picMk id="58" creationId="{E5F0512D-43BB-4990-B592-2BE41D3AD81D}"/>
          </ac:picMkLst>
        </pc:picChg>
        <pc:picChg chg="mod">
          <ac:chgData name="Diane Webb" userId="20dc823cd6f1b32b" providerId="LiveId" clId="{55D5886A-FC41-4D07-9F93-B883EE40E7D9}" dt="2021-05-18T20:11:22.786" v="67" actId="1036"/>
          <ac:picMkLst>
            <pc:docMk/>
            <pc:sldMk cId="796035726" sldId="256"/>
            <ac:picMk id="59" creationId="{FD407D75-ECE9-4FF6-B56B-12EF1593973B}"/>
          </ac:picMkLst>
        </pc:picChg>
      </pc:sldChg>
    </pc:docChg>
  </pc:docChgLst>
  <pc:docChgLst>
    <pc:chgData name="Diane Webb" userId="20dc823cd6f1b32b" providerId="LiveId" clId="{7D0CB0E6-B5F9-46B4-83CB-573BC75DEF52}"/>
    <pc:docChg chg="custSel modMainMaster">
      <pc:chgData name="Diane Webb" userId="20dc823cd6f1b32b" providerId="LiveId" clId="{7D0CB0E6-B5F9-46B4-83CB-573BC75DEF52}" dt="2021-12-03T14:55:15.932" v="11" actId="20577"/>
      <pc:docMkLst>
        <pc:docMk/>
      </pc:docMkLst>
      <pc:sldChg chg="delCm">
        <pc:chgData name="Diane Webb" userId="20dc823cd6f1b32b" providerId="LiveId" clId="{7D0CB0E6-B5F9-46B4-83CB-573BC75DEF52}" dt="2021-12-03T14:54:39.644" v="1" actId="1592"/>
        <pc:sldMkLst>
          <pc:docMk/>
          <pc:sldMk cId="2588617686" sldId="257"/>
        </pc:sldMkLst>
      </pc:sldChg>
      <pc:sldMasterChg chg="modSldLayout">
        <pc:chgData name="Diane Webb" userId="20dc823cd6f1b32b" providerId="LiveId" clId="{7D0CB0E6-B5F9-46B4-83CB-573BC75DEF52}" dt="2021-12-03T14:55:15.932" v="11" actId="20577"/>
        <pc:sldMasterMkLst>
          <pc:docMk/>
          <pc:sldMasterMk cId="2092593180" sldId="2147483662"/>
        </pc:sldMasterMkLst>
        <pc:sldLayoutChg chg="modSp mod">
          <pc:chgData name="Diane Webb" userId="20dc823cd6f1b32b" providerId="LiveId" clId="{7D0CB0E6-B5F9-46B4-83CB-573BC75DEF52}" dt="2021-12-03T14:55:15.932" v="11" actId="20577"/>
          <pc:sldLayoutMkLst>
            <pc:docMk/>
            <pc:sldMasterMk cId="2092593180" sldId="2147483662"/>
            <pc:sldLayoutMk cId="2877832018" sldId="2147483678"/>
          </pc:sldLayoutMkLst>
          <pc:spChg chg="mod">
            <ac:chgData name="Diane Webb" userId="20dc823cd6f1b32b" providerId="LiveId" clId="{7D0CB0E6-B5F9-46B4-83CB-573BC75DEF52}" dt="2021-12-03T14:55:15.932" v="11" actId="20577"/>
            <ac:spMkLst>
              <pc:docMk/>
              <pc:sldMasterMk cId="2092593180" sldId="2147483662"/>
              <pc:sldLayoutMk cId="2877832018" sldId="2147483678"/>
              <ac:spMk id="31" creationId="{745B1570-973E-48E2-8104-E920ED10D286}"/>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19C04-BBB4-4B6A-8FCA-D6A737A145F6}" type="datetimeFigureOut">
              <a:rPr lang="en-US" smtClean="0"/>
              <a:t>12/3/2021</a:t>
            </a:fld>
            <a:endParaRPr lang="en-US" dirty="0"/>
          </a:p>
        </p:txBody>
      </p:sp>
      <p:sp>
        <p:nvSpPr>
          <p:cNvPr id="4" name="Slide Image Placeholder 3"/>
          <p:cNvSpPr>
            <a:spLocks noGrp="1" noRot="1" noChangeAspect="1"/>
          </p:cNvSpPr>
          <p:nvPr>
            <p:ph type="sldImg" idx="2"/>
          </p:nvPr>
        </p:nvSpPr>
        <p:spPr>
          <a:xfrm>
            <a:off x="2244725" y="1143000"/>
            <a:ext cx="23685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5838BB-3127-4B98-9378-49AFF04E1A1E}" type="slidenum">
              <a:rPr lang="en-US" smtClean="0"/>
              <a:t>‹#›</a:t>
            </a:fld>
            <a:endParaRPr lang="en-US" dirty="0"/>
          </a:p>
        </p:txBody>
      </p:sp>
    </p:spTree>
    <p:extLst>
      <p:ext uri="{BB962C8B-B14F-4D97-AF65-F5344CB8AC3E}">
        <p14:creationId xmlns:p14="http://schemas.microsoft.com/office/powerpoint/2010/main" val="281940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5838BB-3127-4B98-9378-49AFF04E1A1E}" type="slidenum">
              <a:rPr lang="en-US" smtClean="0"/>
              <a:t>1</a:t>
            </a:fld>
            <a:endParaRPr lang="en-US" dirty="0"/>
          </a:p>
        </p:txBody>
      </p:sp>
    </p:spTree>
    <p:extLst>
      <p:ext uri="{BB962C8B-B14F-4D97-AF65-F5344CB8AC3E}">
        <p14:creationId xmlns:p14="http://schemas.microsoft.com/office/powerpoint/2010/main" val="3258927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your organization’s website and phone number in the placeholder textbox. Or, insert the Cover Missouri info:</a:t>
            </a:r>
          </a:p>
          <a:p>
            <a:pPr marL="171450" indent="-171450">
              <a:buFont typeface="Arial" panose="020B0604020202020204" pitchFamily="34" charset="0"/>
              <a:buChar char="•"/>
            </a:pPr>
            <a:r>
              <a:rPr lang="en-US" dirty="0"/>
              <a:t>Visit covermissouri.org/help</a:t>
            </a:r>
          </a:p>
          <a:p>
            <a:pPr marL="171450" indent="-171450">
              <a:buFont typeface="Arial" panose="020B0604020202020204" pitchFamily="34" charset="0"/>
              <a:buChar char="•"/>
            </a:pPr>
            <a:r>
              <a:rPr lang="en-US" dirty="0"/>
              <a:t>Call 800-466-3213</a:t>
            </a:r>
          </a:p>
          <a:p>
            <a:endParaRPr lang="en-US" dirty="0"/>
          </a:p>
        </p:txBody>
      </p:sp>
      <p:sp>
        <p:nvSpPr>
          <p:cNvPr id="4" name="Slide Number Placeholder 3"/>
          <p:cNvSpPr>
            <a:spLocks noGrp="1"/>
          </p:cNvSpPr>
          <p:nvPr>
            <p:ph type="sldNum" sz="quarter" idx="5"/>
          </p:nvPr>
        </p:nvSpPr>
        <p:spPr/>
        <p:txBody>
          <a:bodyPr/>
          <a:lstStyle/>
          <a:p>
            <a:fld id="{145838BB-3127-4B98-9378-49AFF04E1A1E}" type="slidenum">
              <a:rPr lang="en-US" smtClean="0"/>
              <a:t>2</a:t>
            </a:fld>
            <a:endParaRPr lang="en-US" dirty="0"/>
          </a:p>
        </p:txBody>
      </p:sp>
    </p:spTree>
    <p:extLst>
      <p:ext uri="{BB962C8B-B14F-4D97-AF65-F5344CB8AC3E}">
        <p14:creationId xmlns:p14="http://schemas.microsoft.com/office/powerpoint/2010/main" val="1780186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lide without call-out box">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B68133C-E3B5-4C03-9A79-D8BDFAFC6CF1}"/>
              </a:ext>
            </a:extLst>
          </p:cNvPr>
          <p:cNvSpPr/>
          <p:nvPr userDrawn="1"/>
        </p:nvSpPr>
        <p:spPr>
          <a:xfrm>
            <a:off x="0" y="-1"/>
            <a:ext cx="7543800" cy="211661"/>
          </a:xfrm>
          <a:prstGeom prst="rect">
            <a:avLst/>
          </a:prstGeom>
          <a:solidFill>
            <a:srgbClr val="E8527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40" name="Text Placeholder 31">
            <a:extLst>
              <a:ext uri="{FF2B5EF4-FFF2-40B4-BE49-F238E27FC236}">
                <a16:creationId xmlns:a16="http://schemas.microsoft.com/office/drawing/2014/main" id="{024BB04E-1570-4EED-BF90-271701118A96}"/>
              </a:ext>
            </a:extLst>
          </p:cNvPr>
          <p:cNvSpPr txBox="1">
            <a:spLocks/>
          </p:cNvSpPr>
          <p:nvPr userDrawn="1"/>
        </p:nvSpPr>
        <p:spPr>
          <a:xfrm>
            <a:off x="339732" y="1710001"/>
            <a:ext cx="5206699" cy="98993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If you applied for Missouri Medicaid (called MO HealthNet) and the Family Support Division (FSD) enrolled you in a Medicaid plan, you no longer qualify for savings on a Marketplace plan. This means you would have to pay full cost for a Marketplace plan. </a:t>
            </a:r>
            <a:endParaRPr lang="en-US" sz="1200" b="1" dirty="0"/>
          </a:p>
        </p:txBody>
      </p:sp>
      <p:sp>
        <p:nvSpPr>
          <p:cNvPr id="41" name="TextBox 40">
            <a:extLst>
              <a:ext uri="{FF2B5EF4-FFF2-40B4-BE49-F238E27FC236}">
                <a16:creationId xmlns:a16="http://schemas.microsoft.com/office/drawing/2014/main" id="{2DDC36B0-680F-412C-AACB-18882B3AC3C7}"/>
              </a:ext>
            </a:extLst>
          </p:cNvPr>
          <p:cNvSpPr txBox="1"/>
          <p:nvPr userDrawn="1"/>
        </p:nvSpPr>
        <p:spPr>
          <a:xfrm>
            <a:off x="339732" y="686018"/>
            <a:ext cx="5697944" cy="954107"/>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How to cancel a Marketplace plan when you get Missouri Medicaid</a:t>
            </a:r>
          </a:p>
        </p:txBody>
      </p:sp>
      <p:sp>
        <p:nvSpPr>
          <p:cNvPr id="44" name="Rectangle 43">
            <a:extLst>
              <a:ext uri="{FF2B5EF4-FFF2-40B4-BE49-F238E27FC236}">
                <a16:creationId xmlns:a16="http://schemas.microsoft.com/office/drawing/2014/main" id="{23447674-858D-4070-A47F-CEFBC6BF9BAA}"/>
              </a:ext>
            </a:extLst>
          </p:cNvPr>
          <p:cNvSpPr/>
          <p:nvPr userDrawn="1"/>
        </p:nvSpPr>
        <p:spPr>
          <a:xfrm>
            <a:off x="0" y="212937"/>
            <a:ext cx="7543800" cy="45719"/>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49" name="Oval 48">
            <a:extLst>
              <a:ext uri="{FF2B5EF4-FFF2-40B4-BE49-F238E27FC236}">
                <a16:creationId xmlns:a16="http://schemas.microsoft.com/office/drawing/2014/main" id="{8A2A02C5-04C8-4432-86E3-C2B99AA32E34}"/>
              </a:ext>
            </a:extLst>
          </p:cNvPr>
          <p:cNvSpPr/>
          <p:nvPr userDrawn="1"/>
        </p:nvSpPr>
        <p:spPr>
          <a:xfrm>
            <a:off x="5632701" y="4090597"/>
            <a:ext cx="1733907" cy="1733907"/>
          </a:xfrm>
          <a:prstGeom prst="ellipse">
            <a:avLst/>
          </a:prstGeom>
          <a:solidFill>
            <a:srgbClr val="A5DC45">
              <a:alpha val="50196"/>
            </a:srgb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07A5845A-9C8B-4C17-84A8-FDEA5669080D}"/>
              </a:ext>
            </a:extLst>
          </p:cNvPr>
          <p:cNvSpPr/>
          <p:nvPr userDrawn="1"/>
        </p:nvSpPr>
        <p:spPr>
          <a:xfrm>
            <a:off x="6818370" y="3569869"/>
            <a:ext cx="1096475" cy="1096475"/>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Picture Placeholder 25">
            <a:extLst>
              <a:ext uri="{FF2B5EF4-FFF2-40B4-BE49-F238E27FC236}">
                <a16:creationId xmlns:a16="http://schemas.microsoft.com/office/drawing/2014/main" id="{7B9E055A-B7DF-4537-9908-F995BDA306BB}"/>
              </a:ext>
            </a:extLst>
          </p:cNvPr>
          <p:cNvSpPr>
            <a:spLocks noGrp="1"/>
          </p:cNvSpPr>
          <p:nvPr>
            <p:ph type="pic" sz="quarter" idx="18" hasCustomPrompt="1"/>
          </p:nvPr>
        </p:nvSpPr>
        <p:spPr>
          <a:xfrm>
            <a:off x="5317747" y="347194"/>
            <a:ext cx="2208121" cy="298643"/>
          </a:xfrm>
          <a:prstGeom prst="rect">
            <a:avLst/>
          </a:prstGeom>
        </p:spPr>
        <p:txBody>
          <a:bodyPr anchor="ctr"/>
          <a:lstStyle>
            <a:lvl1pPr marL="0" indent="0" algn="ctr">
              <a:buNone/>
              <a:defRPr sz="1100"/>
            </a:lvl1pPr>
          </a:lstStyle>
          <a:p>
            <a:r>
              <a:rPr lang="en-US" dirty="0"/>
              <a:t>Published December 2021</a:t>
            </a:r>
          </a:p>
        </p:txBody>
      </p:sp>
      <p:sp>
        <p:nvSpPr>
          <p:cNvPr id="71" name="TextBox 70">
            <a:extLst>
              <a:ext uri="{FF2B5EF4-FFF2-40B4-BE49-F238E27FC236}">
                <a16:creationId xmlns:a16="http://schemas.microsoft.com/office/drawing/2014/main" id="{A8CA9BE2-AFED-4491-867E-2EA35FB45336}"/>
              </a:ext>
            </a:extLst>
          </p:cNvPr>
          <p:cNvSpPr txBox="1"/>
          <p:nvPr userDrawn="1"/>
        </p:nvSpPr>
        <p:spPr>
          <a:xfrm>
            <a:off x="5598705" y="4449718"/>
            <a:ext cx="1821967" cy="1015663"/>
          </a:xfrm>
          <a:prstGeom prst="rect">
            <a:avLst/>
          </a:prstGeom>
          <a:noFill/>
        </p:spPr>
        <p:txBody>
          <a:bodyPr wrap="square">
            <a:spAutoFit/>
          </a:bodyPr>
          <a:lstStyle/>
          <a:p>
            <a:pPr marL="182880">
              <a:spcBef>
                <a:spcPts val="1200"/>
              </a:spcBef>
              <a:spcAft>
                <a:spcPts val="1200"/>
              </a:spcAft>
            </a:pPr>
            <a:r>
              <a:rPr lang="en-US" sz="1200" dirty="0"/>
              <a:t>To avoid a gap in coverage, don’t end your Marketplace plan until you get your approval letter.</a:t>
            </a:r>
          </a:p>
        </p:txBody>
      </p:sp>
      <p:grpSp>
        <p:nvGrpSpPr>
          <p:cNvPr id="4" name="Group 3">
            <a:extLst>
              <a:ext uri="{FF2B5EF4-FFF2-40B4-BE49-F238E27FC236}">
                <a16:creationId xmlns:a16="http://schemas.microsoft.com/office/drawing/2014/main" id="{CEF87364-9E57-45D6-B6A4-D30E4585BBA0}"/>
              </a:ext>
            </a:extLst>
          </p:cNvPr>
          <p:cNvGrpSpPr/>
          <p:nvPr userDrawn="1"/>
        </p:nvGrpSpPr>
        <p:grpSpPr>
          <a:xfrm>
            <a:off x="339731" y="3481474"/>
            <a:ext cx="6159923" cy="1694281"/>
            <a:chOff x="339732" y="2723725"/>
            <a:chExt cx="6159923" cy="1694281"/>
          </a:xfrm>
        </p:grpSpPr>
        <p:sp>
          <p:nvSpPr>
            <p:cNvPr id="42" name="TextBox 41">
              <a:extLst>
                <a:ext uri="{FF2B5EF4-FFF2-40B4-BE49-F238E27FC236}">
                  <a16:creationId xmlns:a16="http://schemas.microsoft.com/office/drawing/2014/main" id="{D3079EC8-A6D8-4279-AD29-79555B8236CB}"/>
                </a:ext>
              </a:extLst>
            </p:cNvPr>
            <p:cNvSpPr txBox="1"/>
            <p:nvPr userDrawn="1"/>
          </p:nvSpPr>
          <p:spPr>
            <a:xfrm>
              <a:off x="339733" y="2723725"/>
              <a:ext cx="6159922" cy="632224"/>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Make sure you have the final decision on your Medicaid eligibility before you cancel your Marketplace plan</a:t>
              </a:r>
            </a:p>
          </p:txBody>
        </p:sp>
        <p:sp>
          <p:nvSpPr>
            <p:cNvPr id="31" name="Text Placeholder 31">
              <a:extLst>
                <a:ext uri="{FF2B5EF4-FFF2-40B4-BE49-F238E27FC236}">
                  <a16:creationId xmlns:a16="http://schemas.microsoft.com/office/drawing/2014/main" id="{745B1570-973E-48E2-8104-E920ED10D286}"/>
                </a:ext>
              </a:extLst>
            </p:cNvPr>
            <p:cNvSpPr txBox="1">
              <a:spLocks/>
            </p:cNvSpPr>
            <p:nvPr userDrawn="1"/>
          </p:nvSpPr>
          <p:spPr>
            <a:xfrm>
              <a:off x="339732" y="3288809"/>
              <a:ext cx="5153958" cy="112919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After the FSD processes your Medicaid application, they will send you </a:t>
              </a:r>
              <a:r>
                <a:rPr lang="en-US" sz="1200"/>
                <a:t>an approval </a:t>
              </a:r>
              <a:r>
                <a:rPr lang="en-US" sz="1200" dirty="0"/>
                <a:t>letter that says if you are approved for Medicaid or not. It will also tell you the date your Medicaid coverage starts. </a:t>
              </a:r>
            </a:p>
            <a:p>
              <a:pPr>
                <a:lnSpc>
                  <a:spcPct val="100000"/>
                </a:lnSpc>
              </a:pPr>
              <a:r>
                <a:rPr lang="en-US" sz="1200" dirty="0"/>
                <a:t>If you are approved, the FSD will also send you an assignment letter and packet in the mail. This will tell you the type of Medicaid coverage you have and next steps to use your plan.</a:t>
              </a:r>
            </a:p>
          </p:txBody>
        </p:sp>
      </p:grpSp>
      <p:grpSp>
        <p:nvGrpSpPr>
          <p:cNvPr id="2" name="Group 1">
            <a:extLst>
              <a:ext uri="{FF2B5EF4-FFF2-40B4-BE49-F238E27FC236}">
                <a16:creationId xmlns:a16="http://schemas.microsoft.com/office/drawing/2014/main" id="{429B2E75-5973-44EF-A742-7B70B0CE7B6F}"/>
              </a:ext>
            </a:extLst>
          </p:cNvPr>
          <p:cNvGrpSpPr/>
          <p:nvPr userDrawn="1"/>
        </p:nvGrpSpPr>
        <p:grpSpPr>
          <a:xfrm>
            <a:off x="339730" y="5899426"/>
            <a:ext cx="5697943" cy="1536402"/>
            <a:chOff x="339732" y="4602409"/>
            <a:chExt cx="5393804" cy="1536402"/>
          </a:xfrm>
        </p:grpSpPr>
        <p:sp>
          <p:nvSpPr>
            <p:cNvPr id="32" name="TextBox 31">
              <a:extLst>
                <a:ext uri="{FF2B5EF4-FFF2-40B4-BE49-F238E27FC236}">
                  <a16:creationId xmlns:a16="http://schemas.microsoft.com/office/drawing/2014/main" id="{E993507D-B89F-4C56-9B47-BC49337507D9}"/>
                </a:ext>
              </a:extLst>
            </p:cNvPr>
            <p:cNvSpPr txBox="1"/>
            <p:nvPr userDrawn="1"/>
          </p:nvSpPr>
          <p:spPr>
            <a:xfrm>
              <a:off x="339732" y="4602409"/>
              <a:ext cx="5393804" cy="632224"/>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Call the Marketplace or go online to healthcare.gov to end your Marketplace coverage</a:t>
              </a:r>
            </a:p>
          </p:txBody>
        </p:sp>
        <p:sp>
          <p:nvSpPr>
            <p:cNvPr id="33" name="Text Placeholder 31">
              <a:extLst>
                <a:ext uri="{FF2B5EF4-FFF2-40B4-BE49-F238E27FC236}">
                  <a16:creationId xmlns:a16="http://schemas.microsoft.com/office/drawing/2014/main" id="{8119BD10-D2E7-439D-98EF-25BEE28FD089}"/>
                </a:ext>
              </a:extLst>
            </p:cNvPr>
            <p:cNvSpPr txBox="1">
              <a:spLocks/>
            </p:cNvSpPr>
            <p:nvPr userDrawn="1"/>
          </p:nvSpPr>
          <p:spPr>
            <a:xfrm>
              <a:off x="339733" y="5192208"/>
              <a:ext cx="5316168" cy="946603"/>
            </a:xfrm>
            <a:prstGeom prst="rect">
              <a:avLst/>
            </a:prstGeom>
          </p:spPr>
          <p:txBody>
            <a:bodyPr lIns="91440"/>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After you get the FSD letters saying that you are enrolled in Medicaid, end your Marketplace plan with savings right away. For instructions on how to end your Marketplace plan, either:</a:t>
              </a:r>
              <a:endParaRPr lang="en-US" sz="1200" b="1" dirty="0"/>
            </a:p>
            <a:p>
              <a:pPr marL="574929" lvl="1" indent="-171450">
                <a:lnSpc>
                  <a:spcPct val="100000"/>
                </a:lnSpc>
                <a:buFont typeface="Arial" panose="020B0604020202020204" pitchFamily="34" charset="0"/>
                <a:buChar char="•"/>
              </a:pPr>
              <a:r>
                <a:rPr lang="en-US" sz="1200" dirty="0"/>
                <a:t>Visit </a:t>
              </a:r>
              <a:r>
                <a:rPr lang="en-US" sz="1200" b="1" dirty="0">
                  <a:solidFill>
                    <a:srgbClr val="E85270"/>
                  </a:solidFill>
                </a:rPr>
                <a:t>bit.ly/CancelMarketplacePlan</a:t>
              </a:r>
            </a:p>
            <a:p>
              <a:pPr marL="574929" lvl="1" indent="-171450">
                <a:lnSpc>
                  <a:spcPct val="100000"/>
                </a:lnSpc>
                <a:buFont typeface="Arial" panose="020B0604020202020204" pitchFamily="34" charset="0"/>
                <a:buChar char="•"/>
              </a:pPr>
              <a:r>
                <a:rPr lang="en-US" sz="1200" dirty="0"/>
                <a:t>Call the Marketplace at </a:t>
              </a:r>
              <a:r>
                <a:rPr lang="en-US" sz="1200" b="1" dirty="0">
                  <a:solidFill>
                    <a:srgbClr val="E85270"/>
                  </a:solidFill>
                </a:rPr>
                <a:t>1-800-318-2596</a:t>
              </a:r>
            </a:p>
          </p:txBody>
        </p:sp>
      </p:grpSp>
      <p:sp>
        <p:nvSpPr>
          <p:cNvPr id="26" name="Picture Placeholder 18">
            <a:extLst>
              <a:ext uri="{FF2B5EF4-FFF2-40B4-BE49-F238E27FC236}">
                <a16:creationId xmlns:a16="http://schemas.microsoft.com/office/drawing/2014/main" id="{10AB8262-5C09-46E9-BE08-5D9A55746E11}"/>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27" name="Picture Placeholder 18">
            <a:extLst>
              <a:ext uri="{FF2B5EF4-FFF2-40B4-BE49-F238E27FC236}">
                <a16:creationId xmlns:a16="http://schemas.microsoft.com/office/drawing/2014/main" id="{C64629D0-D8D8-48D5-A58C-F86C3D25F040}"/>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sp>
        <p:nvSpPr>
          <p:cNvPr id="28" name="TextBox 27">
            <a:extLst>
              <a:ext uri="{FF2B5EF4-FFF2-40B4-BE49-F238E27FC236}">
                <a16:creationId xmlns:a16="http://schemas.microsoft.com/office/drawing/2014/main" id="{1654DDB7-8E6D-4DBB-975A-7577A80FACAC}"/>
              </a:ext>
            </a:extLst>
          </p:cNvPr>
          <p:cNvSpPr txBox="1"/>
          <p:nvPr userDrawn="1"/>
        </p:nvSpPr>
        <p:spPr>
          <a:xfrm>
            <a:off x="527142" y="9134445"/>
            <a:ext cx="2984500" cy="415498"/>
          </a:xfrm>
          <a:prstGeom prst="rect">
            <a:avLst/>
          </a:prstGeom>
          <a:noFill/>
        </p:spPr>
        <p:txBody>
          <a:bodyPr wrap="square" rtlCol="0">
            <a:spAutoFit/>
          </a:bodyPr>
          <a:lstStyle/>
          <a:p>
            <a:pPr algn="l"/>
            <a:r>
              <a:rPr lang="en-US" sz="1050" dirty="0">
                <a:latin typeface="Arial" panose="020B0604020202020204" pitchFamily="34" charset="0"/>
                <a:cs typeface="Arial" panose="020B0604020202020204" pitchFamily="34" charset="0"/>
              </a:rPr>
              <a:t>Powered by </a:t>
            </a:r>
          </a:p>
          <a:p>
            <a:pPr algn="l"/>
            <a:r>
              <a:rPr lang="en-US" sz="1050" b="1" dirty="0">
                <a:latin typeface="Arial" panose="020B0604020202020204" pitchFamily="34" charset="0"/>
                <a:cs typeface="Arial" panose="020B0604020202020204" pitchFamily="34" charset="0"/>
              </a:rPr>
              <a:t>Missouri Foundation for Health</a:t>
            </a:r>
          </a:p>
        </p:txBody>
      </p:sp>
      <p:cxnSp>
        <p:nvCxnSpPr>
          <p:cNvPr id="29" name="Straight Connector 28">
            <a:extLst>
              <a:ext uri="{FF2B5EF4-FFF2-40B4-BE49-F238E27FC236}">
                <a16:creationId xmlns:a16="http://schemas.microsoft.com/office/drawing/2014/main" id="{155FBAFB-8EB0-49B8-8864-1E1AAEA70C0A}"/>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057CE9F-BABB-45AC-B01C-4CFFF4047816}"/>
              </a:ext>
            </a:extLst>
          </p:cNvPr>
          <p:cNvSpPr txBox="1"/>
          <p:nvPr userDrawn="1"/>
        </p:nvSpPr>
        <p:spPr>
          <a:xfrm>
            <a:off x="339730" y="3017298"/>
            <a:ext cx="4633073" cy="338554"/>
          </a:xfrm>
          <a:prstGeom prst="rect">
            <a:avLst/>
          </a:prstGeom>
          <a:noFill/>
        </p:spPr>
        <p:txBody>
          <a:bodyPr wrap="square" rtlCol="0">
            <a:spAutoFit/>
          </a:bodyPr>
          <a:lstStyle/>
          <a:p>
            <a:r>
              <a:rPr lang="en-US" sz="1600" b="1" dirty="0"/>
              <a:t>Here’s what you should do:</a:t>
            </a:r>
          </a:p>
        </p:txBody>
      </p:sp>
      <p:pic>
        <p:nvPicPr>
          <p:cNvPr id="45" name="Graphic 44">
            <a:extLst>
              <a:ext uri="{FF2B5EF4-FFF2-40B4-BE49-F238E27FC236}">
                <a16:creationId xmlns:a16="http://schemas.microsoft.com/office/drawing/2014/main" id="{0CBBBDD8-036A-4A38-88A3-82AB96F49BD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93689" y="1149125"/>
            <a:ext cx="1825709" cy="1825709"/>
          </a:xfrm>
          <a:prstGeom prst="rect">
            <a:avLst/>
          </a:prstGeom>
        </p:spPr>
      </p:pic>
      <p:grpSp>
        <p:nvGrpSpPr>
          <p:cNvPr id="34" name="Group 33">
            <a:extLst>
              <a:ext uri="{FF2B5EF4-FFF2-40B4-BE49-F238E27FC236}">
                <a16:creationId xmlns:a16="http://schemas.microsoft.com/office/drawing/2014/main" id="{6807938D-F714-4AAB-844C-2CD7F1B55329}"/>
              </a:ext>
            </a:extLst>
          </p:cNvPr>
          <p:cNvGrpSpPr/>
          <p:nvPr userDrawn="1"/>
        </p:nvGrpSpPr>
        <p:grpSpPr>
          <a:xfrm>
            <a:off x="6261179" y="2068967"/>
            <a:ext cx="942889" cy="934251"/>
            <a:chOff x="537253" y="2386740"/>
            <a:chExt cx="803671" cy="803671"/>
          </a:xfrm>
          <a:solidFill>
            <a:srgbClr val="E85270"/>
          </a:solidFill>
        </p:grpSpPr>
        <p:sp>
          <p:nvSpPr>
            <p:cNvPr id="35" name="Freeform: Shape 34">
              <a:extLst>
                <a:ext uri="{FF2B5EF4-FFF2-40B4-BE49-F238E27FC236}">
                  <a16:creationId xmlns:a16="http://schemas.microsoft.com/office/drawing/2014/main" id="{F881E855-ED80-4A08-9DA7-2AEE49585A22}"/>
                </a:ext>
              </a:extLst>
            </p:cNvPr>
            <p:cNvSpPr/>
            <p:nvPr/>
          </p:nvSpPr>
          <p:spPr>
            <a:xfrm>
              <a:off x="537253" y="2386740"/>
              <a:ext cx="803671" cy="803671"/>
            </a:xfrm>
            <a:custGeom>
              <a:avLst/>
              <a:gdLst>
                <a:gd name="connsiteX0" fmla="*/ 401836 w 803671"/>
                <a:gd name="connsiteY0" fmla="*/ 803672 h 803671"/>
                <a:gd name="connsiteX1" fmla="*/ 0 w 803671"/>
                <a:gd name="connsiteY1" fmla="*/ 401836 h 803671"/>
                <a:gd name="connsiteX2" fmla="*/ 401836 w 803671"/>
                <a:gd name="connsiteY2" fmla="*/ 0 h 803671"/>
                <a:gd name="connsiteX3" fmla="*/ 803672 w 803671"/>
                <a:gd name="connsiteY3" fmla="*/ 401836 h 803671"/>
                <a:gd name="connsiteX4" fmla="*/ 401836 w 803671"/>
                <a:gd name="connsiteY4" fmla="*/ 803672 h 803671"/>
                <a:gd name="connsiteX5" fmla="*/ 401836 w 803671"/>
                <a:gd name="connsiteY5" fmla="*/ 20836 h 803671"/>
                <a:gd name="connsiteX6" fmla="*/ 20836 w 803671"/>
                <a:gd name="connsiteY6" fmla="*/ 401836 h 803671"/>
                <a:gd name="connsiteX7" fmla="*/ 401836 w 803671"/>
                <a:gd name="connsiteY7" fmla="*/ 782836 h 803671"/>
                <a:gd name="connsiteX8" fmla="*/ 782836 w 803671"/>
                <a:gd name="connsiteY8" fmla="*/ 401836 h 803671"/>
                <a:gd name="connsiteX9" fmla="*/ 401836 w 803671"/>
                <a:gd name="connsiteY9" fmla="*/ 20836 h 80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3671" h="803671">
                  <a:moveTo>
                    <a:pt x="401836" y="803672"/>
                  </a:moveTo>
                  <a:cubicBezTo>
                    <a:pt x="179908" y="803672"/>
                    <a:pt x="0" y="623762"/>
                    <a:pt x="0" y="401836"/>
                  </a:cubicBezTo>
                  <a:cubicBezTo>
                    <a:pt x="0" y="179908"/>
                    <a:pt x="179908" y="0"/>
                    <a:pt x="401836" y="0"/>
                  </a:cubicBezTo>
                  <a:cubicBezTo>
                    <a:pt x="623762" y="0"/>
                    <a:pt x="803672" y="179908"/>
                    <a:pt x="803672" y="401836"/>
                  </a:cubicBezTo>
                  <a:cubicBezTo>
                    <a:pt x="803344" y="623629"/>
                    <a:pt x="623629" y="803344"/>
                    <a:pt x="401836" y="803672"/>
                  </a:cubicBezTo>
                  <a:close/>
                  <a:moveTo>
                    <a:pt x="401836" y="20836"/>
                  </a:moveTo>
                  <a:cubicBezTo>
                    <a:pt x="191416" y="20836"/>
                    <a:pt x="20836" y="191416"/>
                    <a:pt x="20836" y="401836"/>
                  </a:cubicBezTo>
                  <a:cubicBezTo>
                    <a:pt x="20836" y="612255"/>
                    <a:pt x="191416" y="782836"/>
                    <a:pt x="401836" y="782836"/>
                  </a:cubicBezTo>
                  <a:cubicBezTo>
                    <a:pt x="612255" y="782836"/>
                    <a:pt x="782836" y="612255"/>
                    <a:pt x="782836" y="401836"/>
                  </a:cubicBezTo>
                  <a:cubicBezTo>
                    <a:pt x="782672" y="191483"/>
                    <a:pt x="612190" y="21000"/>
                    <a:pt x="401836" y="20836"/>
                  </a:cubicBezTo>
                  <a:close/>
                </a:path>
              </a:pathLst>
            </a:custGeom>
            <a:grpFill/>
            <a:ln w="29766" cap="flat">
              <a:solidFill>
                <a:srgbClr val="E85270"/>
              </a:solid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7D70340B-8730-4F13-B661-B1A1F08E140F}"/>
                </a:ext>
              </a:extLst>
            </p:cNvPr>
            <p:cNvSpPr/>
            <p:nvPr/>
          </p:nvSpPr>
          <p:spPr>
            <a:xfrm rot="18900000">
              <a:off x="920496" y="2581301"/>
              <a:ext cx="22324" cy="400050"/>
            </a:xfrm>
            <a:custGeom>
              <a:avLst/>
              <a:gdLst>
                <a:gd name="connsiteX0" fmla="*/ 0 w 22324"/>
                <a:gd name="connsiteY0" fmla="*/ 0 h 400050"/>
                <a:gd name="connsiteX1" fmla="*/ 22324 w 22324"/>
                <a:gd name="connsiteY1" fmla="*/ 0 h 400050"/>
                <a:gd name="connsiteX2" fmla="*/ 22324 w 22324"/>
                <a:gd name="connsiteY2" fmla="*/ 400050 h 400050"/>
                <a:gd name="connsiteX3" fmla="*/ 0 w 22324"/>
                <a:gd name="connsiteY3" fmla="*/ 400050 h 400050"/>
              </a:gdLst>
              <a:ahLst/>
              <a:cxnLst>
                <a:cxn ang="0">
                  <a:pos x="connsiteX0" y="connsiteY0"/>
                </a:cxn>
                <a:cxn ang="0">
                  <a:pos x="connsiteX1" y="connsiteY1"/>
                </a:cxn>
                <a:cxn ang="0">
                  <a:pos x="connsiteX2" y="connsiteY2"/>
                </a:cxn>
                <a:cxn ang="0">
                  <a:pos x="connsiteX3" y="connsiteY3"/>
                </a:cxn>
              </a:cxnLst>
              <a:rect l="l" t="t" r="r" b="b"/>
              <a:pathLst>
                <a:path w="22324" h="400050">
                  <a:moveTo>
                    <a:pt x="0" y="0"/>
                  </a:moveTo>
                  <a:lnTo>
                    <a:pt x="22324" y="0"/>
                  </a:lnTo>
                  <a:lnTo>
                    <a:pt x="22324" y="400050"/>
                  </a:lnTo>
                  <a:lnTo>
                    <a:pt x="0" y="400050"/>
                  </a:lnTo>
                  <a:close/>
                </a:path>
              </a:pathLst>
            </a:custGeom>
            <a:grpFill/>
            <a:ln w="29766" cap="flat">
              <a:solidFill>
                <a:srgbClr val="E85270"/>
              </a:solid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720BE77D-77AA-4C24-B4DD-C33C571A3F5A}"/>
                </a:ext>
              </a:extLst>
            </p:cNvPr>
            <p:cNvSpPr/>
            <p:nvPr/>
          </p:nvSpPr>
          <p:spPr>
            <a:xfrm rot="18903002">
              <a:off x="731651" y="2769937"/>
              <a:ext cx="400049" cy="22324"/>
            </a:xfrm>
            <a:custGeom>
              <a:avLst/>
              <a:gdLst>
                <a:gd name="connsiteX0" fmla="*/ 0 w 400049"/>
                <a:gd name="connsiteY0" fmla="*/ 0 h 22324"/>
                <a:gd name="connsiteX1" fmla="*/ 400050 w 400049"/>
                <a:gd name="connsiteY1" fmla="*/ 0 h 22324"/>
                <a:gd name="connsiteX2" fmla="*/ 400050 w 400049"/>
                <a:gd name="connsiteY2" fmla="*/ 22324 h 22324"/>
                <a:gd name="connsiteX3" fmla="*/ 0 w 400049"/>
                <a:gd name="connsiteY3" fmla="*/ 22324 h 22324"/>
              </a:gdLst>
              <a:ahLst/>
              <a:cxnLst>
                <a:cxn ang="0">
                  <a:pos x="connsiteX0" y="connsiteY0"/>
                </a:cxn>
                <a:cxn ang="0">
                  <a:pos x="connsiteX1" y="connsiteY1"/>
                </a:cxn>
                <a:cxn ang="0">
                  <a:pos x="connsiteX2" y="connsiteY2"/>
                </a:cxn>
                <a:cxn ang="0">
                  <a:pos x="connsiteX3" y="connsiteY3"/>
                </a:cxn>
              </a:cxnLst>
              <a:rect l="l" t="t" r="r" b="b"/>
              <a:pathLst>
                <a:path w="400049" h="22324">
                  <a:moveTo>
                    <a:pt x="0" y="0"/>
                  </a:moveTo>
                  <a:lnTo>
                    <a:pt x="400050" y="0"/>
                  </a:lnTo>
                  <a:lnTo>
                    <a:pt x="400050" y="22324"/>
                  </a:lnTo>
                  <a:lnTo>
                    <a:pt x="0" y="22324"/>
                  </a:lnTo>
                  <a:close/>
                </a:path>
              </a:pathLst>
            </a:custGeom>
            <a:grpFill/>
            <a:ln w="29766" cap="flat">
              <a:solidFill>
                <a:srgbClr val="E85270"/>
              </a:solidFill>
              <a:prstDash val="solid"/>
              <a:miter/>
            </a:ln>
          </p:spPr>
          <p:txBody>
            <a:bodyPr rtlCol="0" anchor="ctr"/>
            <a:lstStyle/>
            <a:p>
              <a:endParaRPr lang="en-US" dirty="0"/>
            </a:p>
          </p:txBody>
        </p:sp>
      </p:grpSp>
    </p:spTree>
    <p:extLst>
      <p:ext uri="{BB962C8B-B14F-4D97-AF65-F5344CB8AC3E}">
        <p14:creationId xmlns:p14="http://schemas.microsoft.com/office/powerpoint/2010/main" val="287783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lide without call-out box">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B68133C-E3B5-4C03-9A79-D8BDFAFC6CF1}"/>
              </a:ext>
            </a:extLst>
          </p:cNvPr>
          <p:cNvSpPr/>
          <p:nvPr userDrawn="1"/>
        </p:nvSpPr>
        <p:spPr>
          <a:xfrm>
            <a:off x="0" y="-1"/>
            <a:ext cx="7543800" cy="211661"/>
          </a:xfrm>
          <a:prstGeom prst="rect">
            <a:avLst/>
          </a:prstGeom>
          <a:solidFill>
            <a:srgbClr val="E8527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44" name="Rectangle 43">
            <a:extLst>
              <a:ext uri="{FF2B5EF4-FFF2-40B4-BE49-F238E27FC236}">
                <a16:creationId xmlns:a16="http://schemas.microsoft.com/office/drawing/2014/main" id="{23447674-858D-4070-A47F-CEFBC6BF9BAA}"/>
              </a:ext>
            </a:extLst>
          </p:cNvPr>
          <p:cNvSpPr/>
          <p:nvPr userDrawn="1"/>
        </p:nvSpPr>
        <p:spPr>
          <a:xfrm>
            <a:off x="0" y="212937"/>
            <a:ext cx="7543800" cy="45719"/>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panose="020B0604020202020204"/>
              <a:ea typeface="+mn-ea"/>
              <a:cs typeface="+mn-cs"/>
            </a:endParaRPr>
          </a:p>
        </p:txBody>
      </p:sp>
      <p:sp>
        <p:nvSpPr>
          <p:cNvPr id="60" name="Rectangle 59">
            <a:extLst>
              <a:ext uri="{FF2B5EF4-FFF2-40B4-BE49-F238E27FC236}">
                <a16:creationId xmlns:a16="http://schemas.microsoft.com/office/drawing/2014/main" id="{854EE0B3-3791-4C38-A5B8-7B91777B1999}"/>
              </a:ext>
            </a:extLst>
          </p:cNvPr>
          <p:cNvSpPr/>
          <p:nvPr userDrawn="1"/>
        </p:nvSpPr>
        <p:spPr>
          <a:xfrm>
            <a:off x="0" y="6828412"/>
            <a:ext cx="7543800" cy="1796124"/>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dirty="0"/>
          </a:p>
        </p:txBody>
      </p:sp>
      <p:sp>
        <p:nvSpPr>
          <p:cNvPr id="62" name="Oval 61">
            <a:extLst>
              <a:ext uri="{FF2B5EF4-FFF2-40B4-BE49-F238E27FC236}">
                <a16:creationId xmlns:a16="http://schemas.microsoft.com/office/drawing/2014/main" id="{3D20C987-D621-44AA-A8B8-73DEB9A92E08}"/>
              </a:ext>
            </a:extLst>
          </p:cNvPr>
          <p:cNvSpPr/>
          <p:nvPr userDrawn="1"/>
        </p:nvSpPr>
        <p:spPr>
          <a:xfrm>
            <a:off x="6818205" y="6304106"/>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a:extLst>
              <a:ext uri="{FF2B5EF4-FFF2-40B4-BE49-F238E27FC236}">
                <a16:creationId xmlns:a16="http://schemas.microsoft.com/office/drawing/2014/main" id="{DB7E0367-4A75-48EC-8244-BE010831F352}"/>
              </a:ext>
            </a:extLst>
          </p:cNvPr>
          <p:cNvSpPr/>
          <p:nvPr userDrawn="1"/>
        </p:nvSpPr>
        <p:spPr>
          <a:xfrm>
            <a:off x="6808436" y="6763988"/>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77FB419B-3F74-4BFD-B416-A93DCB04EDC6}"/>
              </a:ext>
            </a:extLst>
          </p:cNvPr>
          <p:cNvSpPr/>
          <p:nvPr userDrawn="1"/>
        </p:nvSpPr>
        <p:spPr>
          <a:xfrm>
            <a:off x="496884" y="6649899"/>
            <a:ext cx="1541981" cy="481630"/>
          </a:xfrm>
          <a:prstGeom prst="rect">
            <a:avLst/>
          </a:prstGeom>
          <a:solidFill>
            <a:srgbClr val="E85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dirty="0">
                <a:latin typeface="Roboto Medium" panose="02000000000000000000" pitchFamily="2" charset="0"/>
                <a:ea typeface="Roboto Medium" panose="02000000000000000000" pitchFamily="2" charset="0"/>
                <a:cs typeface="Roboto" panose="02000000000000000000" pitchFamily="2" charset="0"/>
              </a:rPr>
              <a:t>Get free help</a:t>
            </a:r>
          </a:p>
        </p:txBody>
      </p:sp>
      <p:cxnSp>
        <p:nvCxnSpPr>
          <p:cNvPr id="65" name="Straight Connector 64">
            <a:extLst>
              <a:ext uri="{FF2B5EF4-FFF2-40B4-BE49-F238E27FC236}">
                <a16:creationId xmlns:a16="http://schemas.microsoft.com/office/drawing/2014/main" id="{7EC6EF3A-6532-4B8E-AD00-0346CDFDDAC2}"/>
              </a:ext>
            </a:extLst>
          </p:cNvPr>
          <p:cNvCxnSpPr>
            <a:cxnSpLocks/>
          </p:cNvCxnSpPr>
          <p:nvPr userDrawn="1"/>
        </p:nvCxnSpPr>
        <p:spPr>
          <a:xfrm>
            <a:off x="488732" y="6534925"/>
            <a:ext cx="1435608" cy="0"/>
          </a:xfrm>
          <a:prstGeom prst="line">
            <a:avLst/>
          </a:prstGeom>
          <a:ln w="28575">
            <a:solidFill>
              <a:srgbClr val="CCEB96"/>
            </a:solidFill>
          </a:ln>
        </p:spPr>
        <p:style>
          <a:lnRef idx="1">
            <a:schemeClr val="accent1"/>
          </a:lnRef>
          <a:fillRef idx="0">
            <a:schemeClr val="accent1"/>
          </a:fillRef>
          <a:effectRef idx="0">
            <a:schemeClr val="accent1"/>
          </a:effectRef>
          <a:fontRef idx="minor">
            <a:schemeClr val="tx1"/>
          </a:fontRef>
        </p:style>
      </p:cxnSp>
      <p:sp>
        <p:nvSpPr>
          <p:cNvPr id="66" name="Picture Placeholder 18">
            <a:extLst>
              <a:ext uri="{FF2B5EF4-FFF2-40B4-BE49-F238E27FC236}">
                <a16:creationId xmlns:a16="http://schemas.microsoft.com/office/drawing/2014/main" id="{BAD71F29-1BD4-4D47-B38E-8841668B4733}"/>
              </a:ext>
            </a:extLst>
          </p:cNvPr>
          <p:cNvSpPr>
            <a:spLocks noGrp="1"/>
          </p:cNvSpPr>
          <p:nvPr>
            <p:ph type="pic" sz="quarter" idx="10" hasCustomPrompt="1"/>
          </p:nvPr>
        </p:nvSpPr>
        <p:spPr>
          <a:xfrm>
            <a:off x="3445715" y="9143450"/>
            <a:ext cx="1714500" cy="447675"/>
          </a:xfrm>
          <a:prstGeom prst="rect">
            <a:avLst/>
          </a:prstGeom>
        </p:spPr>
        <p:txBody>
          <a:bodyPr anchor="ctr"/>
          <a:lstStyle>
            <a:lvl1pPr marL="0" indent="0" algn="ctr">
              <a:buNone/>
              <a:defRPr sz="1100"/>
            </a:lvl1pPr>
          </a:lstStyle>
          <a:p>
            <a:r>
              <a:rPr lang="en-US" dirty="0"/>
              <a:t>[Insert logo here]</a:t>
            </a:r>
          </a:p>
        </p:txBody>
      </p:sp>
      <p:sp>
        <p:nvSpPr>
          <p:cNvPr id="67" name="Picture Placeholder 18">
            <a:extLst>
              <a:ext uri="{FF2B5EF4-FFF2-40B4-BE49-F238E27FC236}">
                <a16:creationId xmlns:a16="http://schemas.microsoft.com/office/drawing/2014/main" id="{72FC3715-905F-4F79-87A9-6656774FEF78}"/>
              </a:ext>
            </a:extLst>
          </p:cNvPr>
          <p:cNvSpPr>
            <a:spLocks noGrp="1"/>
          </p:cNvSpPr>
          <p:nvPr>
            <p:ph type="pic" sz="quarter" idx="11" hasCustomPrompt="1"/>
          </p:nvPr>
        </p:nvSpPr>
        <p:spPr>
          <a:xfrm>
            <a:off x="5549294" y="9143449"/>
            <a:ext cx="1714500" cy="447675"/>
          </a:xfrm>
          <a:prstGeom prst="rect">
            <a:avLst/>
          </a:prstGeom>
        </p:spPr>
        <p:txBody>
          <a:bodyPr anchor="ctr"/>
          <a:lstStyle>
            <a:lvl1pPr marL="0" indent="0" algn="ctr">
              <a:buNone/>
              <a:defRPr sz="1100"/>
            </a:lvl1pPr>
          </a:lstStyle>
          <a:p>
            <a:r>
              <a:rPr lang="en-US" dirty="0"/>
              <a:t>[Insert logo here]</a:t>
            </a:r>
          </a:p>
        </p:txBody>
      </p:sp>
      <p:sp>
        <p:nvSpPr>
          <p:cNvPr id="32" name="TextBox 31">
            <a:extLst>
              <a:ext uri="{FF2B5EF4-FFF2-40B4-BE49-F238E27FC236}">
                <a16:creationId xmlns:a16="http://schemas.microsoft.com/office/drawing/2014/main" id="{E993507D-B89F-4C56-9B47-BC49337507D9}"/>
              </a:ext>
            </a:extLst>
          </p:cNvPr>
          <p:cNvSpPr txBox="1"/>
          <p:nvPr userDrawn="1"/>
        </p:nvSpPr>
        <p:spPr>
          <a:xfrm>
            <a:off x="700768" y="5189589"/>
            <a:ext cx="6330494" cy="523220"/>
          </a:xfrm>
          <a:prstGeom prst="rect">
            <a:avLst/>
          </a:prstGeom>
          <a:noFill/>
        </p:spPr>
        <p:txBody>
          <a:bodyPr wrap="square" rtlCol="0">
            <a:spAutoFit/>
          </a:bodyPr>
          <a:lstStyle/>
          <a:p>
            <a:pPr marL="0" marR="0" lvl="0" indent="0" algn="l" defTabSz="8909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Roboto Medium" panose="02000000000000000000" pitchFamily="2" charset="0"/>
                <a:ea typeface="Roboto Medium" panose="02000000000000000000" pitchFamily="2" charset="0"/>
                <a:cs typeface="Roboto" panose="02000000000000000000" pitchFamily="2" charset="0"/>
              </a:rPr>
              <a:t>To learn more about cancelling your Marketplace plan when you get Medicaid, visit </a:t>
            </a:r>
            <a:r>
              <a:rPr lang="en-US" sz="1400" b="1" dirty="0">
                <a:solidFill>
                  <a:srgbClr val="E85270"/>
                </a:solidFill>
              </a:rPr>
              <a:t>bit.ly/CancelMarketplacePlan</a:t>
            </a:r>
            <a:endParaRPr lang="en-US" sz="1400" dirty="0">
              <a:solidFill>
                <a:schemeClr val="tx1"/>
              </a:solidFill>
              <a:latin typeface="Roboto Medium" panose="02000000000000000000" pitchFamily="2" charset="0"/>
              <a:ea typeface="Roboto Medium" panose="02000000000000000000" pitchFamily="2" charset="0"/>
              <a:cs typeface="Roboto" panose="02000000000000000000" pitchFamily="2" charset="0"/>
            </a:endParaRPr>
          </a:p>
        </p:txBody>
      </p:sp>
      <p:sp>
        <p:nvSpPr>
          <p:cNvPr id="34" name="TextBox 33">
            <a:extLst>
              <a:ext uri="{FF2B5EF4-FFF2-40B4-BE49-F238E27FC236}">
                <a16:creationId xmlns:a16="http://schemas.microsoft.com/office/drawing/2014/main" id="{1CE919C5-3C9D-440F-82AF-A6C9200DC701}"/>
              </a:ext>
            </a:extLst>
          </p:cNvPr>
          <p:cNvSpPr txBox="1"/>
          <p:nvPr userDrawn="1"/>
        </p:nvSpPr>
        <p:spPr>
          <a:xfrm>
            <a:off x="527142" y="9134445"/>
            <a:ext cx="2984500" cy="415498"/>
          </a:xfrm>
          <a:prstGeom prst="rect">
            <a:avLst/>
          </a:prstGeom>
          <a:noFill/>
        </p:spPr>
        <p:txBody>
          <a:bodyPr wrap="square" rtlCol="0">
            <a:spAutoFit/>
          </a:bodyPr>
          <a:lstStyle/>
          <a:p>
            <a:pPr algn="l"/>
            <a:r>
              <a:rPr lang="en-US" sz="1050" dirty="0">
                <a:latin typeface="Arial" panose="020B0604020202020204" pitchFamily="34" charset="0"/>
                <a:cs typeface="Arial" panose="020B0604020202020204" pitchFamily="34" charset="0"/>
              </a:rPr>
              <a:t>Powered by </a:t>
            </a:r>
          </a:p>
          <a:p>
            <a:pPr algn="l"/>
            <a:r>
              <a:rPr lang="en-US" sz="1050" b="1" dirty="0">
                <a:latin typeface="Arial" panose="020B0604020202020204" pitchFamily="34" charset="0"/>
                <a:cs typeface="Arial" panose="020B0604020202020204" pitchFamily="34" charset="0"/>
              </a:rPr>
              <a:t>Missouri Foundation for Health</a:t>
            </a:r>
          </a:p>
        </p:txBody>
      </p:sp>
      <p:cxnSp>
        <p:nvCxnSpPr>
          <p:cNvPr id="35" name="Straight Connector 34">
            <a:extLst>
              <a:ext uri="{FF2B5EF4-FFF2-40B4-BE49-F238E27FC236}">
                <a16:creationId xmlns:a16="http://schemas.microsoft.com/office/drawing/2014/main" id="{9BFAD4C7-0D1A-42BF-9130-194F39E59407}"/>
              </a:ext>
            </a:extLst>
          </p:cNvPr>
          <p:cNvCxnSpPr/>
          <p:nvPr userDrawn="1"/>
        </p:nvCxnSpPr>
        <p:spPr>
          <a:xfrm>
            <a:off x="2964287" y="9229090"/>
            <a:ext cx="0" cy="3048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 Placeholder 31">
            <a:extLst>
              <a:ext uri="{FF2B5EF4-FFF2-40B4-BE49-F238E27FC236}">
                <a16:creationId xmlns:a16="http://schemas.microsoft.com/office/drawing/2014/main" id="{CB682A89-EFD5-42EE-AEBA-9B48EAF0BB5A}"/>
              </a:ext>
            </a:extLst>
          </p:cNvPr>
          <p:cNvSpPr txBox="1">
            <a:spLocks/>
          </p:cNvSpPr>
          <p:nvPr userDrawn="1"/>
        </p:nvSpPr>
        <p:spPr>
          <a:xfrm>
            <a:off x="453277" y="7299634"/>
            <a:ext cx="6564247" cy="481630"/>
          </a:xfrm>
          <a:prstGeom prst="rect">
            <a:avLst/>
          </a:prstGeom>
        </p:spPr>
        <p:txBody>
          <a:bodyPr lIns="91440"/>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0" lvl="0" indent="0">
              <a:lnSpc>
                <a:spcPct val="100000"/>
              </a:lnSpc>
              <a:buFont typeface="+mj-lt"/>
              <a:buNone/>
            </a:pPr>
            <a:r>
              <a:rPr lang="en-US" sz="1200" dirty="0"/>
              <a:t>There are trained assisters who can help you cancel a Marketplace plan when you get Medicaid. To find free in-person or virtual help near you:</a:t>
            </a:r>
          </a:p>
        </p:txBody>
      </p:sp>
      <p:grpSp>
        <p:nvGrpSpPr>
          <p:cNvPr id="37" name="Group 36">
            <a:extLst>
              <a:ext uri="{FF2B5EF4-FFF2-40B4-BE49-F238E27FC236}">
                <a16:creationId xmlns:a16="http://schemas.microsoft.com/office/drawing/2014/main" id="{7FC0FF6A-72BB-4AA4-8F88-1FF9B159C075}"/>
              </a:ext>
            </a:extLst>
          </p:cNvPr>
          <p:cNvGrpSpPr/>
          <p:nvPr userDrawn="1"/>
        </p:nvGrpSpPr>
        <p:grpSpPr>
          <a:xfrm>
            <a:off x="687030" y="1317787"/>
            <a:ext cx="5900503" cy="3069503"/>
            <a:chOff x="323453" y="6346915"/>
            <a:chExt cx="6991747" cy="3069503"/>
          </a:xfrm>
        </p:grpSpPr>
        <p:sp>
          <p:nvSpPr>
            <p:cNvPr id="40" name="TextBox 39">
              <a:extLst>
                <a:ext uri="{FF2B5EF4-FFF2-40B4-BE49-F238E27FC236}">
                  <a16:creationId xmlns:a16="http://schemas.microsoft.com/office/drawing/2014/main" id="{14B9BDA7-2A32-4EE2-BCE7-694FD61D98AD}"/>
                </a:ext>
              </a:extLst>
            </p:cNvPr>
            <p:cNvSpPr txBox="1"/>
            <p:nvPr userDrawn="1"/>
          </p:nvSpPr>
          <p:spPr>
            <a:xfrm>
              <a:off x="323453" y="6346915"/>
              <a:ext cx="6975468" cy="902170"/>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If you’re enrolled in both a Marketplace plan with savings </a:t>
              </a:r>
              <a:r>
                <a:rPr lang="en-US" b="0" dirty="0">
                  <a:solidFill>
                    <a:srgbClr val="E85270"/>
                  </a:solidFill>
                  <a:latin typeface="Roboto Black" panose="02000000000000000000" pitchFamily="2" charset="0"/>
                  <a:ea typeface="Roboto Black" panose="02000000000000000000" pitchFamily="2" charset="0"/>
                  <a:cs typeface="Roboto Black" panose="02000000000000000000" pitchFamily="2" charset="0"/>
                </a:rPr>
                <a:t>and</a:t>
              </a:r>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 Medicaid, you will have to pay the full cost of the Marketplace plan</a:t>
              </a:r>
            </a:p>
          </p:txBody>
        </p:sp>
        <p:sp>
          <p:nvSpPr>
            <p:cNvPr id="41" name="Text Placeholder 31">
              <a:extLst>
                <a:ext uri="{FF2B5EF4-FFF2-40B4-BE49-F238E27FC236}">
                  <a16:creationId xmlns:a16="http://schemas.microsoft.com/office/drawing/2014/main" id="{3C11C849-3656-4176-8F6A-390E42156F91}"/>
                </a:ext>
              </a:extLst>
            </p:cNvPr>
            <p:cNvSpPr txBox="1">
              <a:spLocks/>
            </p:cNvSpPr>
            <p:nvPr userDrawn="1"/>
          </p:nvSpPr>
          <p:spPr>
            <a:xfrm>
              <a:off x="339732" y="7211217"/>
              <a:ext cx="6975468" cy="2205201"/>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t>You can be enrolled in a Marketplace plan and Medicaid, but you will have to pay the full cost of your share of the Marketplace plan and covered services. Because Medicaid counts as qualifying health coverage, you will no longer qualify for the 2 types of savings on a Marketplace plan: tax credits or out-of-pocket savings.</a:t>
              </a:r>
            </a:p>
            <a:p>
              <a:pPr>
                <a:lnSpc>
                  <a:spcPct val="100000"/>
                </a:lnSpc>
              </a:pPr>
              <a:r>
                <a:rPr lang="en-US" sz="1200" dirty="0"/>
                <a:t>If you don’t end your Marketplace plan that offers savings, the Marketplace will send you a letter that lists the household members who are enrolled in both types of coverage. The letter will tell you what to do next.</a:t>
              </a:r>
            </a:p>
            <a:p>
              <a:pPr>
                <a:lnSpc>
                  <a:spcPct val="100000"/>
                </a:lnSpc>
              </a:pPr>
              <a:r>
                <a:rPr lang="en-US" sz="1200" b="1" dirty="0"/>
                <a:t>You need to take one of these actions within 30 days of getting the Marketplace letter:</a:t>
              </a:r>
            </a:p>
            <a:p>
              <a:pPr marL="171450" indent="-171450">
                <a:lnSpc>
                  <a:spcPct val="100000"/>
                </a:lnSpc>
                <a:spcBef>
                  <a:spcPts val="300"/>
                </a:spcBef>
                <a:buFont typeface="Arial" panose="020B0604020202020204" pitchFamily="34" charset="0"/>
                <a:buChar char="•"/>
              </a:pPr>
              <a:r>
                <a:rPr lang="en-US" sz="1200" b="0" dirty="0"/>
                <a:t>Update your Marketplace application if there is an error and you are not really enrolled in Medicaid</a:t>
              </a:r>
            </a:p>
            <a:p>
              <a:pPr marL="171450" indent="-171450">
                <a:lnSpc>
                  <a:spcPct val="100000"/>
                </a:lnSpc>
                <a:spcBef>
                  <a:spcPts val="300"/>
                </a:spcBef>
                <a:buFont typeface="Arial" panose="020B0604020202020204" pitchFamily="34" charset="0"/>
                <a:buChar char="•"/>
              </a:pPr>
              <a:r>
                <a:rPr lang="en-US" sz="1200" b="0" dirty="0"/>
                <a:t>Cancel your Marketplace plan that offers savings if you are enrolled in Medicaid</a:t>
              </a:r>
            </a:p>
          </p:txBody>
        </p:sp>
      </p:grpSp>
      <p:sp>
        <p:nvSpPr>
          <p:cNvPr id="42" name="Title 1">
            <a:extLst>
              <a:ext uri="{FF2B5EF4-FFF2-40B4-BE49-F238E27FC236}">
                <a16:creationId xmlns:a16="http://schemas.microsoft.com/office/drawing/2014/main" id="{C2BE1AE7-3545-4A8E-991E-011EB700AD85}"/>
              </a:ext>
            </a:extLst>
          </p:cNvPr>
          <p:cNvSpPr txBox="1">
            <a:spLocks/>
          </p:cNvSpPr>
          <p:nvPr userDrawn="1"/>
        </p:nvSpPr>
        <p:spPr>
          <a:xfrm>
            <a:off x="1223221" y="8027908"/>
            <a:ext cx="2898577" cy="244440"/>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600" dirty="0"/>
              <a:t>Visit</a:t>
            </a:r>
            <a:endParaRPr lang="en-US" sz="1600" b="1" dirty="0">
              <a:solidFill>
                <a:schemeClr val="tx1"/>
              </a:solidFill>
            </a:endParaRPr>
          </a:p>
        </p:txBody>
      </p:sp>
      <p:sp>
        <p:nvSpPr>
          <p:cNvPr id="45" name="Title 1">
            <a:extLst>
              <a:ext uri="{FF2B5EF4-FFF2-40B4-BE49-F238E27FC236}">
                <a16:creationId xmlns:a16="http://schemas.microsoft.com/office/drawing/2014/main" id="{FBD36718-2FFB-4FA2-8E3B-DCC18FF8AAA3}"/>
              </a:ext>
            </a:extLst>
          </p:cNvPr>
          <p:cNvSpPr txBox="1">
            <a:spLocks/>
          </p:cNvSpPr>
          <p:nvPr userDrawn="1"/>
        </p:nvSpPr>
        <p:spPr>
          <a:xfrm>
            <a:off x="4665543" y="8015926"/>
            <a:ext cx="2317820" cy="260465"/>
          </a:xfrm>
          <a:prstGeom prst="rect">
            <a:avLst/>
          </a:prstGeom>
        </p:spPr>
        <p:txBody>
          <a:bodyPr vert="horz" lIns="80682" tIns="40341" rIns="80682" bIns="40341" rtlCol="0" anchor="t">
            <a:no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100000"/>
              </a:lnSpc>
            </a:pPr>
            <a:r>
              <a:rPr lang="en-US" sz="1600" dirty="0"/>
              <a:t>Call</a:t>
            </a:r>
          </a:p>
        </p:txBody>
      </p:sp>
      <p:pic>
        <p:nvPicPr>
          <p:cNvPr id="46" name="Picture 45">
            <a:extLst>
              <a:ext uri="{FF2B5EF4-FFF2-40B4-BE49-F238E27FC236}">
                <a16:creationId xmlns:a16="http://schemas.microsoft.com/office/drawing/2014/main" id="{147372AB-47A7-41B4-99BE-E8391F8F2883}"/>
              </a:ext>
            </a:extLst>
          </p:cNvPr>
          <p:cNvPicPr>
            <a:picLocks/>
          </p:cNvPicPr>
          <p:nvPr userDrawn="1"/>
        </p:nvPicPr>
        <p:blipFill rotWithShape="1">
          <a:blip r:embed="rId2"/>
          <a:srcRect l="20963" r="19117"/>
          <a:stretch/>
        </p:blipFill>
        <p:spPr>
          <a:xfrm>
            <a:off x="4141441" y="7751309"/>
            <a:ext cx="457200" cy="700149"/>
          </a:xfrm>
          <a:prstGeom prst="rect">
            <a:avLst/>
          </a:prstGeom>
        </p:spPr>
      </p:pic>
      <p:pic>
        <p:nvPicPr>
          <p:cNvPr id="47" name="Picture 46">
            <a:extLst>
              <a:ext uri="{FF2B5EF4-FFF2-40B4-BE49-F238E27FC236}">
                <a16:creationId xmlns:a16="http://schemas.microsoft.com/office/drawing/2014/main" id="{867FCC2D-252A-4B21-8095-38230E2C46FD}"/>
              </a:ext>
            </a:extLst>
          </p:cNvPr>
          <p:cNvPicPr>
            <a:picLocks/>
          </p:cNvPicPr>
          <p:nvPr userDrawn="1"/>
        </p:nvPicPr>
        <p:blipFill>
          <a:blip r:embed="rId3"/>
          <a:stretch>
            <a:fillRect/>
          </a:stretch>
        </p:blipFill>
        <p:spPr>
          <a:xfrm>
            <a:off x="549950" y="7778218"/>
            <a:ext cx="601055" cy="673240"/>
          </a:xfrm>
          <a:prstGeom prst="rect">
            <a:avLst/>
          </a:prstGeom>
        </p:spPr>
      </p:pic>
      <p:sp>
        <p:nvSpPr>
          <p:cNvPr id="48" name="Text Placeholder 16">
            <a:extLst>
              <a:ext uri="{FF2B5EF4-FFF2-40B4-BE49-F238E27FC236}">
                <a16:creationId xmlns:a16="http://schemas.microsoft.com/office/drawing/2014/main" id="{ACAA9BA5-C64A-4CA5-A2EA-68CA3BFA9999}"/>
              </a:ext>
            </a:extLst>
          </p:cNvPr>
          <p:cNvSpPr>
            <a:spLocks noGrp="1"/>
          </p:cNvSpPr>
          <p:nvPr>
            <p:ph type="body" sz="quarter" idx="20" hasCustomPrompt="1"/>
          </p:nvPr>
        </p:nvSpPr>
        <p:spPr>
          <a:xfrm>
            <a:off x="5132694" y="8048158"/>
            <a:ext cx="2313393" cy="277713"/>
          </a:xfrm>
          <a:prstGeom prst="rect">
            <a:avLst/>
          </a:prstGeom>
        </p:spPr>
        <p:txBody>
          <a:bodyPr/>
          <a:lstStyle>
            <a:lvl1pPr marL="0" indent="0">
              <a:buNone/>
              <a:defRPr sz="1600" b="0">
                <a:solidFill>
                  <a:schemeClr val="tx1"/>
                </a:solidFill>
              </a:defRPr>
            </a:lvl1pPr>
          </a:lstStyle>
          <a:p>
            <a:pPr lvl="0"/>
            <a:r>
              <a:rPr lang="en-US" dirty="0"/>
              <a:t>[Insert phone number]</a:t>
            </a:r>
          </a:p>
        </p:txBody>
      </p:sp>
      <p:sp>
        <p:nvSpPr>
          <p:cNvPr id="52" name="Text Placeholder 3">
            <a:extLst>
              <a:ext uri="{FF2B5EF4-FFF2-40B4-BE49-F238E27FC236}">
                <a16:creationId xmlns:a16="http://schemas.microsoft.com/office/drawing/2014/main" id="{2B4B17B0-6FC5-40FE-B078-3C18E8A20215}"/>
              </a:ext>
            </a:extLst>
          </p:cNvPr>
          <p:cNvSpPr>
            <a:spLocks noGrp="1"/>
          </p:cNvSpPr>
          <p:nvPr>
            <p:ph type="body" sz="quarter" idx="21" hasCustomPrompt="1"/>
          </p:nvPr>
        </p:nvSpPr>
        <p:spPr>
          <a:xfrm>
            <a:off x="1688984" y="8040640"/>
            <a:ext cx="2265922" cy="338554"/>
          </a:xfrm>
          <a:prstGeom prst="rect">
            <a:avLst/>
          </a:prstGeom>
        </p:spPr>
        <p:txBody>
          <a:bodyPr/>
          <a:lstStyle>
            <a:lvl1pPr marL="0" indent="0">
              <a:buNone/>
              <a:defRPr sz="1600"/>
            </a:lvl1pPr>
          </a:lstStyle>
          <a:p>
            <a:pPr lvl="0"/>
            <a:r>
              <a:rPr lang="en-US" dirty="0"/>
              <a:t>[insert website]</a:t>
            </a:r>
          </a:p>
        </p:txBody>
      </p:sp>
    </p:spTree>
    <p:extLst>
      <p:ext uri="{BB962C8B-B14F-4D97-AF65-F5344CB8AC3E}">
        <p14:creationId xmlns:p14="http://schemas.microsoft.com/office/powerpoint/2010/main" val="32909732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2593180"/>
      </p:ext>
    </p:extLst>
  </p:cSld>
  <p:clrMap bg1="lt1" tx1="dk1" bg2="lt2" tx2="dk2" accent1="accent1" accent2="accent2" accent3="accent3" accent4="accent4" accent5="accent5" accent6="accent6" hlink="hlink" folHlink="folHlink"/>
  <p:sldLayoutIdLst>
    <p:sldLayoutId id="2147483678" r:id="rId1"/>
    <p:sldLayoutId id="2147483679" r:id="rId2"/>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8050C2B-675B-473D-B786-BCF6A431877D}"/>
              </a:ext>
            </a:extLst>
          </p:cNvPr>
          <p:cNvSpPr>
            <a:spLocks noGrp="1"/>
          </p:cNvSpPr>
          <p:nvPr>
            <p:ph type="pic" sz="quarter" idx="18"/>
          </p:nvPr>
        </p:nvSpPr>
        <p:spPr/>
      </p:sp>
      <p:sp>
        <p:nvSpPr>
          <p:cNvPr id="6" name="Picture Placeholder 5">
            <a:extLst>
              <a:ext uri="{FF2B5EF4-FFF2-40B4-BE49-F238E27FC236}">
                <a16:creationId xmlns:a16="http://schemas.microsoft.com/office/drawing/2014/main" id="{559EEF77-24BF-47C0-A8F5-9E9970D68D33}"/>
              </a:ext>
            </a:extLst>
          </p:cNvPr>
          <p:cNvSpPr>
            <a:spLocks noGrp="1"/>
          </p:cNvSpPr>
          <p:nvPr>
            <p:ph type="pic" sz="quarter" idx="10"/>
          </p:nvPr>
        </p:nvSpPr>
        <p:spPr/>
      </p:sp>
      <p:sp>
        <p:nvSpPr>
          <p:cNvPr id="7" name="Picture Placeholder 6">
            <a:extLst>
              <a:ext uri="{FF2B5EF4-FFF2-40B4-BE49-F238E27FC236}">
                <a16:creationId xmlns:a16="http://schemas.microsoft.com/office/drawing/2014/main" id="{8DC60E38-B62B-4092-AD1D-C0F7935DCE8D}"/>
              </a:ext>
            </a:extLst>
          </p:cNvPr>
          <p:cNvSpPr>
            <a:spLocks noGrp="1"/>
          </p:cNvSpPr>
          <p:nvPr>
            <p:ph type="pic" sz="quarter" idx="11"/>
          </p:nvPr>
        </p:nvSpPr>
        <p:spPr/>
      </p:sp>
    </p:spTree>
    <p:extLst>
      <p:ext uri="{BB962C8B-B14F-4D97-AF65-F5344CB8AC3E}">
        <p14:creationId xmlns:p14="http://schemas.microsoft.com/office/powerpoint/2010/main" val="258861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6EAD107-5720-4D8C-BC2D-66B3213CECD2}"/>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11360A93-F0E7-4107-A14B-9F2198D45145}"/>
              </a:ext>
            </a:extLst>
          </p:cNvPr>
          <p:cNvSpPr>
            <a:spLocks noGrp="1"/>
          </p:cNvSpPr>
          <p:nvPr>
            <p:ph type="pic" sz="quarter" idx="11"/>
          </p:nvPr>
        </p:nvSpPr>
        <p:spPr/>
      </p:sp>
      <p:sp>
        <p:nvSpPr>
          <p:cNvPr id="7" name="Text Placeholder 6">
            <a:extLst>
              <a:ext uri="{FF2B5EF4-FFF2-40B4-BE49-F238E27FC236}">
                <a16:creationId xmlns:a16="http://schemas.microsoft.com/office/drawing/2014/main" id="{5183BCBC-B52B-443C-B01B-A970D3BA92F1}"/>
              </a:ext>
            </a:extLst>
          </p:cNvPr>
          <p:cNvSpPr>
            <a:spLocks noGrp="1"/>
          </p:cNvSpPr>
          <p:nvPr>
            <p:ph type="body" sz="quarter" idx="20"/>
          </p:nvPr>
        </p:nvSpPr>
        <p:spPr>
          <a:xfrm>
            <a:off x="5158094" y="8048158"/>
            <a:ext cx="2313393" cy="277713"/>
          </a:xfrm>
        </p:spPr>
        <p:txBody>
          <a:bodyPr/>
          <a:lstStyle/>
          <a:p>
            <a:endParaRPr lang="en-US" dirty="0"/>
          </a:p>
        </p:txBody>
      </p:sp>
      <p:sp>
        <p:nvSpPr>
          <p:cNvPr id="8" name="Text Placeholder 7">
            <a:extLst>
              <a:ext uri="{FF2B5EF4-FFF2-40B4-BE49-F238E27FC236}">
                <a16:creationId xmlns:a16="http://schemas.microsoft.com/office/drawing/2014/main" id="{E74144D4-EEDD-427A-BD79-C3AB04E66B50}"/>
              </a:ext>
            </a:extLst>
          </p:cNvPr>
          <p:cNvSpPr>
            <a:spLocks noGrp="1"/>
          </p:cNvSpPr>
          <p:nvPr>
            <p:ph type="body" sz="quarter" idx="21"/>
          </p:nvPr>
        </p:nvSpPr>
        <p:spPr>
          <a:xfrm>
            <a:off x="1727084" y="8040640"/>
            <a:ext cx="2265922" cy="338554"/>
          </a:xfrm>
        </p:spPr>
        <p:txBody>
          <a:bodyPr/>
          <a:lstStyle/>
          <a:p>
            <a:endParaRPr lang="en-US" dirty="0"/>
          </a:p>
        </p:txBody>
      </p:sp>
    </p:spTree>
    <p:extLst>
      <p:ext uri="{BB962C8B-B14F-4D97-AF65-F5344CB8AC3E}">
        <p14:creationId xmlns:p14="http://schemas.microsoft.com/office/powerpoint/2010/main" val="1501843763"/>
      </p:ext>
    </p:extLst>
  </p:cSld>
  <p:clrMapOvr>
    <a:masterClrMapping/>
  </p:clrMapOvr>
</p:sld>
</file>

<file path=ppt/theme/theme1.xml><?xml version="1.0" encoding="utf-8"?>
<a:theme xmlns:a="http://schemas.openxmlformats.org/drawingml/2006/main" name="Office Theme">
  <a:themeElements>
    <a:clrScheme name="Template theme colors">
      <a:dk1>
        <a:srgbClr val="000000"/>
      </a:dk1>
      <a:lt1>
        <a:sysClr val="window" lastClr="FFFFFF"/>
      </a:lt1>
      <a:dk2>
        <a:srgbClr val="545454"/>
      </a:dk2>
      <a:lt2>
        <a:srgbClr val="FFFFFF"/>
      </a:lt2>
      <a:accent1>
        <a:srgbClr val="6BC2BF"/>
      </a:accent1>
      <a:accent2>
        <a:srgbClr val="BFD730"/>
      </a:accent2>
      <a:accent3>
        <a:srgbClr val="FBC12C"/>
      </a:accent3>
      <a:accent4>
        <a:srgbClr val="198F8F"/>
      </a:accent4>
      <a:accent5>
        <a:srgbClr val="82931D"/>
      </a:accent5>
      <a:accent6>
        <a:srgbClr val="E2AC00"/>
      </a:accent6>
      <a:hlink>
        <a:srgbClr val="198F8F"/>
      </a:hlink>
      <a:folHlink>
        <a:srgbClr val="82931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32CF2F1-CD30-4D86-BF86-19651AA0C00D}">
  <we:reference id="wa104381063" version="1.0.0.1" store="en-US" storeType="OMEX"/>
  <we:alternateReferences>
    <we:reference id="wa104381063" version="1.0.0.1"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B4F97-D10E-4F71-95A1-EF2B872AEA02}">
  <ds:schemaRefs>
    <ds:schemaRef ds:uri="http://schemas.microsoft.com/sharepoint/v3/contenttype/forms"/>
  </ds:schemaRefs>
</ds:datastoreItem>
</file>

<file path=customXml/itemProps2.xml><?xml version="1.0" encoding="utf-8"?>
<ds:datastoreItem xmlns:ds="http://schemas.openxmlformats.org/officeDocument/2006/customXml" ds:itemID="{0E31B8C9-3361-48F0-8DC3-57AACA067C07}">
  <ds:schemaRefs>
    <ds:schemaRef ds:uri="http://schemas.openxmlformats.org/package/2006/metadata/core-properties"/>
    <ds:schemaRef ds:uri="http://schemas.microsoft.com/office/2006/documentManagement/types"/>
    <ds:schemaRef ds:uri="http://purl.org/dc/dcmitype/"/>
    <ds:schemaRef ds:uri="http://schemas.microsoft.com/office/2006/metadata/properties"/>
    <ds:schemaRef ds:uri="313f482b-4bc7-412f-883f-0a8208fa9dc7"/>
    <ds:schemaRef ds:uri="http://purl.org/dc/elements/1.1/"/>
    <ds:schemaRef ds:uri="http://schemas.microsoft.com/office/infopath/2007/PartnerControls"/>
    <ds:schemaRef ds:uri="d6ae5b8f-0881-466d-be1e-dbd07d215ad7"/>
    <ds:schemaRef ds:uri="http://schemas.microsoft.com/sharepoint/v3"/>
    <ds:schemaRef ds:uri="http://www.w3.org/XML/1998/namespace"/>
    <ds:schemaRef ds:uri="http://purl.org/dc/terms/"/>
  </ds:schemaRefs>
</ds:datastoreItem>
</file>

<file path=customXml/itemProps3.xml><?xml version="1.0" encoding="utf-8"?>
<ds:datastoreItem xmlns:ds="http://schemas.openxmlformats.org/officeDocument/2006/customXml" ds:itemID="{CACBBAED-71C8-49CB-B893-452370D8A5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696</TotalTime>
  <Words>30</Words>
  <Application>Microsoft Office PowerPoint</Application>
  <PresentationFormat>Custom</PresentationFormat>
  <Paragraphs>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Roboto Black</vt:lpstr>
      <vt:lpstr>Roboto Medium</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Candra Johnson</dc:creator>
  <cp:lastModifiedBy>Diane Webb</cp:lastModifiedBy>
  <cp:revision>20</cp:revision>
  <dcterms:created xsi:type="dcterms:W3CDTF">2021-03-25T20:30:11Z</dcterms:created>
  <dcterms:modified xsi:type="dcterms:W3CDTF">2021-12-03T14:55:19Z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