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7"/>
  </p:notesMasterIdLst>
  <p:sldIdLst>
    <p:sldId id="258" r:id="rId5"/>
    <p:sldId id="259" r:id="rId6"/>
  </p:sldIdLst>
  <p:sldSz cx="7543800" cy="9829800"/>
  <p:notesSz cx="6858000" cy="9144000"/>
  <p:defaultTextStyle>
    <a:defPPr>
      <a:defRPr lang="en-US"/>
    </a:defPPr>
    <a:lvl1pPr marL="0" algn="l" defTabSz="890900" rtl="0" eaLnBrk="1" latinLnBrk="0" hangingPunct="1">
      <a:defRPr sz="1754" kern="1200">
        <a:solidFill>
          <a:schemeClr val="tx1"/>
        </a:solidFill>
        <a:latin typeface="+mn-lt"/>
        <a:ea typeface="+mn-ea"/>
        <a:cs typeface="+mn-cs"/>
      </a:defRPr>
    </a:lvl1pPr>
    <a:lvl2pPr marL="445450" algn="l" defTabSz="890900" rtl="0" eaLnBrk="1" latinLnBrk="0" hangingPunct="1">
      <a:defRPr sz="1754" kern="1200">
        <a:solidFill>
          <a:schemeClr val="tx1"/>
        </a:solidFill>
        <a:latin typeface="+mn-lt"/>
        <a:ea typeface="+mn-ea"/>
        <a:cs typeface="+mn-cs"/>
      </a:defRPr>
    </a:lvl2pPr>
    <a:lvl3pPr marL="890900" algn="l" defTabSz="890900" rtl="0" eaLnBrk="1" latinLnBrk="0" hangingPunct="1">
      <a:defRPr sz="1754" kern="1200">
        <a:solidFill>
          <a:schemeClr val="tx1"/>
        </a:solidFill>
        <a:latin typeface="+mn-lt"/>
        <a:ea typeface="+mn-ea"/>
        <a:cs typeface="+mn-cs"/>
      </a:defRPr>
    </a:lvl3pPr>
    <a:lvl4pPr marL="1336350" algn="l" defTabSz="890900" rtl="0" eaLnBrk="1" latinLnBrk="0" hangingPunct="1">
      <a:defRPr sz="1754" kern="1200">
        <a:solidFill>
          <a:schemeClr val="tx1"/>
        </a:solidFill>
        <a:latin typeface="+mn-lt"/>
        <a:ea typeface="+mn-ea"/>
        <a:cs typeface="+mn-cs"/>
      </a:defRPr>
    </a:lvl4pPr>
    <a:lvl5pPr marL="1781800" algn="l" defTabSz="890900" rtl="0" eaLnBrk="1" latinLnBrk="0" hangingPunct="1">
      <a:defRPr sz="1754" kern="1200">
        <a:solidFill>
          <a:schemeClr val="tx1"/>
        </a:solidFill>
        <a:latin typeface="+mn-lt"/>
        <a:ea typeface="+mn-ea"/>
        <a:cs typeface="+mn-cs"/>
      </a:defRPr>
    </a:lvl5pPr>
    <a:lvl6pPr marL="2227250" algn="l" defTabSz="890900" rtl="0" eaLnBrk="1" latinLnBrk="0" hangingPunct="1">
      <a:defRPr sz="1754" kern="1200">
        <a:solidFill>
          <a:schemeClr val="tx1"/>
        </a:solidFill>
        <a:latin typeface="+mn-lt"/>
        <a:ea typeface="+mn-ea"/>
        <a:cs typeface="+mn-cs"/>
      </a:defRPr>
    </a:lvl6pPr>
    <a:lvl7pPr marL="2672700" algn="l" defTabSz="890900" rtl="0" eaLnBrk="1" latinLnBrk="0" hangingPunct="1">
      <a:defRPr sz="1754" kern="1200">
        <a:solidFill>
          <a:schemeClr val="tx1"/>
        </a:solidFill>
        <a:latin typeface="+mn-lt"/>
        <a:ea typeface="+mn-ea"/>
        <a:cs typeface="+mn-cs"/>
      </a:defRPr>
    </a:lvl7pPr>
    <a:lvl8pPr marL="3118150" algn="l" defTabSz="890900" rtl="0" eaLnBrk="1" latinLnBrk="0" hangingPunct="1">
      <a:defRPr sz="1754" kern="1200">
        <a:solidFill>
          <a:schemeClr val="tx1"/>
        </a:solidFill>
        <a:latin typeface="+mn-lt"/>
        <a:ea typeface="+mn-ea"/>
        <a:cs typeface="+mn-cs"/>
      </a:defRPr>
    </a:lvl8pPr>
    <a:lvl9pPr marL="3563600" algn="l" defTabSz="890900" rtl="0" eaLnBrk="1" latinLnBrk="0" hangingPunct="1">
      <a:defRPr sz="175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ndra Johnson" initials="CJ [2]" lastIdx="1" clrIdx="6">
    <p:extLst>
      <p:ext uri="{19B8F6BF-5375-455C-9EA6-DF929625EA0E}">
        <p15:presenceInfo xmlns:p15="http://schemas.microsoft.com/office/powerpoint/2012/main" userId="Candra Johnson" providerId="None"/>
      </p:ext>
    </p:extLst>
  </p:cmAuthor>
  <p:cmAuthor id="1" name="Diane Webb" initials="DW" lastIdx="6" clrIdx="0">
    <p:extLst>
      <p:ext uri="{19B8F6BF-5375-455C-9EA6-DF929625EA0E}">
        <p15:presenceInfo xmlns:p15="http://schemas.microsoft.com/office/powerpoint/2012/main" userId="Diane Webb" providerId="None"/>
      </p:ext>
    </p:extLst>
  </p:cmAuthor>
  <p:cmAuthor id="8" name="Daniel Waxler" initials="DW" lastIdx="4" clrIdx="7">
    <p:extLst>
      <p:ext uri="{19B8F6BF-5375-455C-9EA6-DF929625EA0E}">
        <p15:presenceInfo xmlns:p15="http://schemas.microsoft.com/office/powerpoint/2012/main" userId="S::dwaxler@mffh.org::22379d51-02bf-4deb-8bc8-cc92a3fbc64e" providerId="AD"/>
      </p:ext>
    </p:extLst>
  </p:cmAuthor>
  <p:cmAuthor id="2" name="Diane Webb" initials="DW [2]" lastIdx="7" clrIdx="1">
    <p:extLst>
      <p:ext uri="{19B8F6BF-5375-455C-9EA6-DF929625EA0E}">
        <p15:presenceInfo xmlns:p15="http://schemas.microsoft.com/office/powerpoint/2012/main" userId="20dc823cd6f1b32b" providerId="Windows Live"/>
      </p:ext>
    </p:extLst>
  </p:cmAuthor>
  <p:cmAuthor id="3" name="Candra Johnson" initials="CJ" lastIdx="2" clrIdx="2">
    <p:extLst>
      <p:ext uri="{19B8F6BF-5375-455C-9EA6-DF929625EA0E}">
        <p15:presenceInfo xmlns:p15="http://schemas.microsoft.com/office/powerpoint/2012/main" userId="S::cjohnson@healthliteracy.media::60645380-4b5f-45e7-a595-eeef65d4767b" providerId="AD"/>
      </p:ext>
    </p:extLst>
  </p:cmAuthor>
  <p:cmAuthor id="4" name="Lisa Cary" initials="LC" lastIdx="7" clrIdx="3">
    <p:extLst>
      <p:ext uri="{19B8F6BF-5375-455C-9EA6-DF929625EA0E}">
        <p15:presenceInfo xmlns:p15="http://schemas.microsoft.com/office/powerpoint/2012/main" userId="S::lcary@healthliteracy.media::344303b7-d470-4259-90c7-a66056dec358" providerId="AD"/>
      </p:ext>
    </p:extLst>
  </p:cmAuthor>
  <p:cmAuthor id="5" name="Nancy Kelley" initials="NK" lastIdx="4" clrIdx="4">
    <p:extLst>
      <p:ext uri="{19B8F6BF-5375-455C-9EA6-DF929625EA0E}">
        <p15:presenceInfo xmlns:p15="http://schemas.microsoft.com/office/powerpoint/2012/main" userId="S::nkelley@mffh.org::dfbee1cc-3311-4346-b0f8-7c8dbaef1866" providerId="AD"/>
      </p:ext>
    </p:extLst>
  </p:cmAuthor>
  <p:cmAuthor id="6" name="Saralyn Erwin" initials="SE" lastIdx="3" clrIdx="5">
    <p:extLst>
      <p:ext uri="{19B8F6BF-5375-455C-9EA6-DF929625EA0E}">
        <p15:presenceInfo xmlns:p15="http://schemas.microsoft.com/office/powerpoint/2012/main" userId="S::serwin@nmhcinc.org::f7c27636-bb60-4e8f-b591-43d1566230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C45"/>
    <a:srgbClr val="CCEB96"/>
    <a:srgbClr val="E85270"/>
    <a:srgbClr val="FFF07D"/>
    <a:srgbClr val="FFFCE5"/>
    <a:srgbClr val="198F8F"/>
    <a:srgbClr val="82931D"/>
    <a:srgbClr val="CDEBEA"/>
    <a:srgbClr val="6BC2BF"/>
    <a:srgbClr val="BFD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autoAdjust="0"/>
    <p:restoredTop sz="96327"/>
  </p:normalViewPr>
  <p:slideViewPr>
    <p:cSldViewPr snapToGrid="0">
      <p:cViewPr varScale="1">
        <p:scale>
          <a:sx n="75" d="100"/>
          <a:sy n="75" d="100"/>
        </p:scale>
        <p:origin x="3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e Webb" userId="d061399d-ee6d-44b3-80ed-2b8f0ae64a24" providerId="ADAL" clId="{C2FADA64-2242-43BF-B6E6-33847E5E5102}"/>
    <pc:docChg chg="custSel modSld">
      <pc:chgData name="Diane Webb" userId="d061399d-ee6d-44b3-80ed-2b8f0ae64a24" providerId="ADAL" clId="{C2FADA64-2242-43BF-B6E6-33847E5E5102}" dt="2021-05-25T19:46:32.356" v="3" actId="1592"/>
      <pc:docMkLst>
        <pc:docMk/>
      </pc:docMkLst>
      <pc:sldChg chg="modSp mod delCm">
        <pc:chgData name="Diane Webb" userId="d061399d-ee6d-44b3-80ed-2b8f0ae64a24" providerId="ADAL" clId="{C2FADA64-2242-43BF-B6E6-33847E5E5102}" dt="2021-05-25T19:46:32.356" v="3" actId="1592"/>
        <pc:sldMkLst>
          <pc:docMk/>
          <pc:sldMk cId="1995638418" sldId="257"/>
        </pc:sldMkLst>
        <pc:spChg chg="mod">
          <ac:chgData name="Diane Webb" userId="d061399d-ee6d-44b3-80ed-2b8f0ae64a24" providerId="ADAL" clId="{C2FADA64-2242-43BF-B6E6-33847E5E5102}" dt="2021-05-25T19:46:28.151" v="2" actId="1036"/>
          <ac:spMkLst>
            <pc:docMk/>
            <pc:sldMk cId="1995638418" sldId="257"/>
            <ac:spMk id="4" creationId="{CA2F64EE-3AB3-4489-A391-B6C60600059F}"/>
          </ac:spMkLst>
        </pc:spChg>
        <pc:spChg chg="mod">
          <ac:chgData name="Diane Webb" userId="d061399d-ee6d-44b3-80ed-2b8f0ae64a24" providerId="ADAL" clId="{C2FADA64-2242-43BF-B6E6-33847E5E5102}" dt="2021-05-25T19:46:19.564" v="0" actId="552"/>
          <ac:spMkLst>
            <pc:docMk/>
            <pc:sldMk cId="1995638418" sldId="257"/>
            <ac:spMk id="8" creationId="{2AB1DDED-FD14-48DF-A221-44D86E970532}"/>
          </ac:spMkLst>
        </pc:spChg>
      </pc:sldChg>
    </pc:docChg>
  </pc:docChgLst>
  <pc:docChgLst>
    <pc:chgData name="Diane Webb" userId="20dc823cd6f1b32b" providerId="LiveId" clId="{A24C34E5-1BCE-47F3-BD2A-520A61DED60A}"/>
    <pc:docChg chg="custSel modMainMaster">
      <pc:chgData name="Diane Webb" userId="20dc823cd6f1b32b" providerId="LiveId" clId="{A24C34E5-1BCE-47F3-BD2A-520A61DED60A}" dt="2021-09-07T14:17:23.925" v="107" actId="1592"/>
      <pc:docMkLst>
        <pc:docMk/>
      </pc:docMkLst>
      <pc:sldChg chg="delCm">
        <pc:chgData name="Diane Webb" userId="20dc823cd6f1b32b" providerId="LiveId" clId="{A24C34E5-1BCE-47F3-BD2A-520A61DED60A}" dt="2021-09-07T14:17:21.397" v="105" actId="1592"/>
        <pc:sldMkLst>
          <pc:docMk/>
          <pc:sldMk cId="1955203705" sldId="258"/>
        </pc:sldMkLst>
      </pc:sldChg>
      <pc:sldChg chg="delCm">
        <pc:chgData name="Diane Webb" userId="20dc823cd6f1b32b" providerId="LiveId" clId="{A24C34E5-1BCE-47F3-BD2A-520A61DED60A}" dt="2021-09-07T14:17:23.925" v="107" actId="1592"/>
        <pc:sldMkLst>
          <pc:docMk/>
          <pc:sldMk cId="592572203" sldId="259"/>
        </pc:sldMkLst>
      </pc:sldChg>
      <pc:sldMasterChg chg="delSp mod modSldLayout">
        <pc:chgData name="Diane Webb" userId="20dc823cd6f1b32b" providerId="LiveId" clId="{A24C34E5-1BCE-47F3-BD2A-520A61DED60A}" dt="2021-09-07T14:16:14.819" v="103" actId="20577"/>
        <pc:sldMasterMkLst>
          <pc:docMk/>
          <pc:sldMasterMk cId="2092593180" sldId="2147483662"/>
        </pc:sldMasterMkLst>
        <pc:picChg chg="del">
          <ac:chgData name="Diane Webb" userId="20dc823cd6f1b32b" providerId="LiveId" clId="{A24C34E5-1BCE-47F3-BD2A-520A61DED60A}" dt="2021-09-07T14:14:36.480" v="0" actId="478"/>
          <ac:picMkLst>
            <pc:docMk/>
            <pc:sldMasterMk cId="2092593180" sldId="2147483662"/>
            <ac:picMk id="10" creationId="{00000000-0000-0000-0000-000000000000}"/>
          </ac:picMkLst>
        </pc:picChg>
        <pc:sldLayoutChg chg="modSp mod">
          <pc:chgData name="Diane Webb" userId="20dc823cd6f1b32b" providerId="LiveId" clId="{A24C34E5-1BCE-47F3-BD2A-520A61DED60A}" dt="2021-09-07T14:15:41.592" v="15" actId="20577"/>
          <pc:sldLayoutMkLst>
            <pc:docMk/>
            <pc:sldMasterMk cId="2092593180" sldId="2147483662"/>
            <pc:sldLayoutMk cId="4181460870" sldId="2147483676"/>
          </pc:sldLayoutMkLst>
          <pc:spChg chg="mod">
            <ac:chgData name="Diane Webb" userId="20dc823cd6f1b32b" providerId="LiveId" clId="{A24C34E5-1BCE-47F3-BD2A-520A61DED60A}" dt="2021-09-07T14:14:48.490" v="9" actId="20577"/>
            <ac:spMkLst>
              <pc:docMk/>
              <pc:sldMasterMk cId="2092593180" sldId="2147483662"/>
              <pc:sldLayoutMk cId="4181460870" sldId="2147483676"/>
              <ac:spMk id="59" creationId="{D78A267D-F826-4390-ABAF-EBBABC022C27}"/>
            </ac:spMkLst>
          </pc:spChg>
          <pc:spChg chg="mod">
            <ac:chgData name="Diane Webb" userId="20dc823cd6f1b32b" providerId="LiveId" clId="{A24C34E5-1BCE-47F3-BD2A-520A61DED60A}" dt="2021-09-07T14:15:41.592" v="15" actId="20577"/>
            <ac:spMkLst>
              <pc:docMk/>
              <pc:sldMasterMk cId="2092593180" sldId="2147483662"/>
              <pc:sldLayoutMk cId="4181460870" sldId="2147483676"/>
              <ac:spMk id="92" creationId="{B00F2755-5780-46D4-BE27-C353324DD4DB}"/>
            </ac:spMkLst>
          </pc:spChg>
        </pc:sldLayoutChg>
        <pc:sldLayoutChg chg="modSp mod">
          <pc:chgData name="Diane Webb" userId="20dc823cd6f1b32b" providerId="LiveId" clId="{A24C34E5-1BCE-47F3-BD2A-520A61DED60A}" dt="2021-09-07T14:16:14.819" v="103" actId="20577"/>
          <pc:sldLayoutMkLst>
            <pc:docMk/>
            <pc:sldMasterMk cId="2092593180" sldId="2147483662"/>
            <pc:sldLayoutMk cId="466255053" sldId="2147483677"/>
          </pc:sldLayoutMkLst>
          <pc:spChg chg="mod">
            <ac:chgData name="Diane Webb" userId="20dc823cd6f1b32b" providerId="LiveId" clId="{A24C34E5-1BCE-47F3-BD2A-520A61DED60A}" dt="2021-09-07T14:16:14.819" v="103" actId="20577"/>
            <ac:spMkLst>
              <pc:docMk/>
              <pc:sldMasterMk cId="2092593180" sldId="2147483662"/>
              <pc:sldLayoutMk cId="466255053" sldId="2147483677"/>
              <ac:spMk id="41" creationId="{795DCE7D-29C8-48EA-916D-ED68F827551D}"/>
            </ac:spMkLst>
          </pc:spChg>
        </pc:sldLayoutChg>
      </pc:sldMasterChg>
    </pc:docChg>
  </pc:docChgLst>
  <pc:docChgLst>
    <pc:chgData name="Candra Johnson" userId="60645380-4b5f-45e7-a595-eeef65d4767b" providerId="ADAL" clId="{7E3D56CE-4FA2-40E4-A90E-8BD01F1D03A8}"/>
    <pc:docChg chg="undo custSel addSld delSld modSld modMainMaster">
      <pc:chgData name="Candra Johnson" userId="60645380-4b5f-45e7-a595-eeef65d4767b" providerId="ADAL" clId="{7E3D56CE-4FA2-40E4-A90E-8BD01F1D03A8}" dt="2021-08-20T22:01:13.025" v="427" actId="1076"/>
      <pc:docMkLst>
        <pc:docMk/>
      </pc:docMkLst>
      <pc:sldChg chg="del">
        <pc:chgData name="Candra Johnson" userId="60645380-4b5f-45e7-a595-eeef65d4767b" providerId="ADAL" clId="{7E3D56CE-4FA2-40E4-A90E-8BD01F1D03A8}" dt="2021-08-20T21:45:24.064" v="424" actId="47"/>
        <pc:sldMkLst>
          <pc:docMk/>
          <pc:sldMk cId="796035726" sldId="256"/>
        </pc:sldMkLst>
      </pc:sldChg>
      <pc:sldChg chg="del">
        <pc:chgData name="Candra Johnson" userId="60645380-4b5f-45e7-a595-eeef65d4767b" providerId="ADAL" clId="{7E3D56CE-4FA2-40E4-A90E-8BD01F1D03A8}" dt="2021-08-20T21:45:24.064" v="424" actId="47"/>
        <pc:sldMkLst>
          <pc:docMk/>
          <pc:sldMk cId="1995638418" sldId="257"/>
        </pc:sldMkLst>
      </pc:sldChg>
      <pc:sldChg chg="new">
        <pc:chgData name="Candra Johnson" userId="60645380-4b5f-45e7-a595-eeef65d4767b" providerId="ADAL" clId="{7E3D56CE-4FA2-40E4-A90E-8BD01F1D03A8}" dt="2021-08-20T21:45:18.013" v="422" actId="680"/>
        <pc:sldMkLst>
          <pc:docMk/>
          <pc:sldMk cId="1955203705" sldId="258"/>
        </pc:sldMkLst>
      </pc:sldChg>
      <pc:sldChg chg="new">
        <pc:chgData name="Candra Johnson" userId="60645380-4b5f-45e7-a595-eeef65d4767b" providerId="ADAL" clId="{7E3D56CE-4FA2-40E4-A90E-8BD01F1D03A8}" dt="2021-08-20T21:45:20.370" v="423" actId="680"/>
        <pc:sldMkLst>
          <pc:docMk/>
          <pc:sldMk cId="592572203" sldId="259"/>
        </pc:sldMkLst>
      </pc:sldChg>
      <pc:sldMasterChg chg="addSp modSp addSldLayout delSldLayout modSldLayout">
        <pc:chgData name="Candra Johnson" userId="60645380-4b5f-45e7-a595-eeef65d4767b" providerId="ADAL" clId="{7E3D56CE-4FA2-40E4-A90E-8BD01F1D03A8}" dt="2021-08-20T22:01:13.025" v="427" actId="1076"/>
        <pc:sldMasterMkLst>
          <pc:docMk/>
          <pc:sldMasterMk cId="2092593180" sldId="2147483662"/>
        </pc:sldMasterMkLst>
        <pc:cxnChg chg="add mod">
          <ac:chgData name="Candra Johnson" userId="60645380-4b5f-45e7-a595-eeef65d4767b" providerId="ADAL" clId="{7E3D56CE-4FA2-40E4-A90E-8BD01F1D03A8}" dt="2021-08-20T20:56:24.660" v="93"/>
          <ac:cxnSpMkLst>
            <pc:docMk/>
            <pc:sldMasterMk cId="2092593180" sldId="2147483662"/>
            <ac:cxnSpMk id="4" creationId="{02ED5675-C26B-428C-82AE-6EE96768BE01}"/>
          </ac:cxnSpMkLst>
        </pc:cxnChg>
        <pc:sldLayoutChg chg="del">
          <pc:chgData name="Candra Johnson" userId="60645380-4b5f-45e7-a595-eeef65d4767b" providerId="ADAL" clId="{7E3D56CE-4FA2-40E4-A90E-8BD01F1D03A8}" dt="2021-08-20T21:45:24.064" v="424" actId="47"/>
          <pc:sldLayoutMkLst>
            <pc:docMk/>
            <pc:sldMasterMk cId="2092593180" sldId="2147483662"/>
            <pc:sldLayoutMk cId="2262355774" sldId="2147483674"/>
          </pc:sldLayoutMkLst>
        </pc:sldLayoutChg>
        <pc:sldLayoutChg chg="del">
          <pc:chgData name="Candra Johnson" userId="60645380-4b5f-45e7-a595-eeef65d4767b" providerId="ADAL" clId="{7E3D56CE-4FA2-40E4-A90E-8BD01F1D03A8}" dt="2021-08-20T21:45:33.006" v="425" actId="2696"/>
          <pc:sldLayoutMkLst>
            <pc:docMk/>
            <pc:sldMasterMk cId="2092593180" sldId="2147483662"/>
            <pc:sldLayoutMk cId="3305181319" sldId="2147483675"/>
          </pc:sldLayoutMkLst>
        </pc:sldLayoutChg>
        <pc:sldLayoutChg chg="addSp delSp modSp add mod modTransition">
          <pc:chgData name="Candra Johnson" userId="60645380-4b5f-45e7-a595-eeef65d4767b" providerId="ADAL" clId="{7E3D56CE-4FA2-40E4-A90E-8BD01F1D03A8}" dt="2021-08-20T22:01:13.025" v="427" actId="1076"/>
          <pc:sldLayoutMkLst>
            <pc:docMk/>
            <pc:sldMasterMk cId="2092593180" sldId="2147483662"/>
            <pc:sldLayoutMk cId="4181460870" sldId="2147483676"/>
          </pc:sldLayoutMkLst>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 creationId="{34E8E14D-C0CE-4FE5-AC5F-0397877F360F}"/>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 creationId="{376EE724-E7ED-431D-85DE-98C64D0E6777}"/>
            </ac:spMkLst>
          </pc:spChg>
          <pc:spChg chg="del">
            <ac:chgData name="Candra Johnson" userId="60645380-4b5f-45e7-a595-eeef65d4767b" providerId="ADAL" clId="{7E3D56CE-4FA2-40E4-A90E-8BD01F1D03A8}" dt="2021-08-20T20:28:51.919" v="3" actId="478"/>
            <ac:spMkLst>
              <pc:docMk/>
              <pc:sldMasterMk cId="2092593180" sldId="2147483662"/>
              <pc:sldLayoutMk cId="4181460870" sldId="2147483676"/>
              <ac:spMk id="6" creationId="{00000000-0000-0000-0000-000000000000}"/>
            </ac:spMkLst>
          </pc:spChg>
          <pc:spChg chg="del mod">
            <ac:chgData name="Candra Johnson" userId="60645380-4b5f-45e7-a595-eeef65d4767b" providerId="ADAL" clId="{7E3D56CE-4FA2-40E4-A90E-8BD01F1D03A8}" dt="2021-08-20T20:55:44.965" v="87" actId="478"/>
            <ac:spMkLst>
              <pc:docMk/>
              <pc:sldMasterMk cId="2092593180" sldId="2147483662"/>
              <pc:sldLayoutMk cId="4181460870" sldId="2147483676"/>
              <ac:spMk id="18" creationId="{F0B487FD-14E3-4787-B57D-9311DA29A836}"/>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3" creationId="{8B269361-1AFE-48BD-AC87-687781A8CA7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4" creationId="{5E2099DA-11B9-47D3-8F34-C781526D10D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5" creationId="{77F9DA43-CAE1-4BBB-ACCF-6D8A5D798B2C}"/>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6" creationId="{DC5C9101-9507-4046-86AA-DF8420371D13}"/>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27" creationId="{18517EFE-171B-4FA9-A5C8-41ED132551D3}"/>
            </ac:spMkLst>
          </pc:spChg>
          <pc:spChg chg="del">
            <ac:chgData name="Candra Johnson" userId="60645380-4b5f-45e7-a595-eeef65d4767b" providerId="ADAL" clId="{7E3D56CE-4FA2-40E4-A90E-8BD01F1D03A8}" dt="2021-08-20T20:28:51.919" v="3" actId="478"/>
            <ac:spMkLst>
              <pc:docMk/>
              <pc:sldMasterMk cId="2092593180" sldId="2147483662"/>
              <pc:sldLayoutMk cId="4181460870" sldId="2147483676"/>
              <ac:spMk id="29" creationId="{00000000-0000-0000-0000-00000000000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6" creationId="{54989E5E-3F36-4595-BB54-2AF2C26EA51C}"/>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7" creationId="{C0AFAFB8-11E2-47A5-BE59-C4FBE62F366B}"/>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8" creationId="{5BB3F115-E372-4DE6-986A-CA7E62CB1494}"/>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39" creationId="{D42846CD-96FD-4A8B-9DAC-57F6131DABC9}"/>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0" creationId="{BED50E18-DA63-4987-995F-9A9E0116F2A0}"/>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1" creationId="{5C0A93FC-2086-4E37-AB35-1BB2264D2775}"/>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42" creationId="{96AF5AB6-96D0-4A1E-87D7-3F1D85101262}"/>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45" creationId="{B2EC74BE-EABC-4A68-BFA2-FBE73FC671D2}"/>
            </ac:spMkLst>
          </pc:spChg>
          <pc:spChg chg="add del mod">
            <ac:chgData name="Candra Johnson" userId="60645380-4b5f-45e7-a595-eeef65d4767b" providerId="ADAL" clId="{7E3D56CE-4FA2-40E4-A90E-8BD01F1D03A8}" dt="2021-08-20T20:29:41.654" v="9" actId="478"/>
            <ac:spMkLst>
              <pc:docMk/>
              <pc:sldMasterMk cId="2092593180" sldId="2147483662"/>
              <pc:sldLayoutMk cId="4181460870" sldId="2147483676"/>
              <ac:spMk id="46" creationId="{8019CD00-0227-479D-A1E0-FE8FBBB6944A}"/>
            </ac:spMkLst>
          </pc:spChg>
          <pc:spChg chg="add mod">
            <ac:chgData name="Candra Johnson" userId="60645380-4b5f-45e7-a595-eeef65d4767b" providerId="ADAL" clId="{7E3D56CE-4FA2-40E4-A90E-8BD01F1D03A8}" dt="2021-08-20T20:29:33.460" v="8" actId="1076"/>
            <ac:spMkLst>
              <pc:docMk/>
              <pc:sldMasterMk cId="2092593180" sldId="2147483662"/>
              <pc:sldLayoutMk cId="4181460870" sldId="2147483676"/>
              <ac:spMk id="47" creationId="{C3DD5BDC-A380-43DA-B3A8-1B489E71FA4C}"/>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48" creationId="{18BDBC27-5F33-43B5-B227-A6B5179AC4F0}"/>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51" creationId="{925905A1-F88E-4C60-98AE-20207D236F8D}"/>
            </ac:spMkLst>
          </pc:spChg>
          <pc:spChg chg="add mod">
            <ac:chgData name="Candra Johnson" userId="60645380-4b5f-45e7-a595-eeef65d4767b" providerId="ADAL" clId="{7E3D56CE-4FA2-40E4-A90E-8BD01F1D03A8}" dt="2021-08-20T21:55:42.921" v="426" actId="207"/>
            <ac:spMkLst>
              <pc:docMk/>
              <pc:sldMasterMk cId="2092593180" sldId="2147483662"/>
              <pc:sldLayoutMk cId="4181460870" sldId="2147483676"/>
              <ac:spMk id="53" creationId="{FBDB3A5A-F668-4EDD-83AB-CD8DDF82355D}"/>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54" creationId="{D1056858-5606-4833-B134-CBBF555B8052}"/>
            </ac:spMkLst>
          </pc:spChg>
          <pc:spChg chg="del mod">
            <ac:chgData name="Candra Johnson" userId="60645380-4b5f-45e7-a595-eeef65d4767b" providerId="ADAL" clId="{7E3D56CE-4FA2-40E4-A90E-8BD01F1D03A8}" dt="2021-08-20T20:55:43.583" v="86" actId="478"/>
            <ac:spMkLst>
              <pc:docMk/>
              <pc:sldMasterMk cId="2092593180" sldId="2147483662"/>
              <pc:sldLayoutMk cId="4181460870" sldId="2147483676"/>
              <ac:spMk id="56" creationId="{9AA30C77-5EC3-4C5A-881B-F8250EA93537}"/>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57" creationId="{E734DC6F-ECE3-41D9-8CF8-D6972597E2F6}"/>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59" creationId="{D78A267D-F826-4390-ABAF-EBBABC022C27}"/>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0" creationId="{A6E09C3F-6B87-47B5-8A2F-F05525CF27D8}"/>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1" creationId="{E8451B62-9F97-422A-8791-F4CD04C12B25}"/>
            </ac:spMkLst>
          </pc:spChg>
          <pc:spChg chg="add del mod">
            <ac:chgData name="Candra Johnson" userId="60645380-4b5f-45e7-a595-eeef65d4767b" providerId="ADAL" clId="{7E3D56CE-4FA2-40E4-A90E-8BD01F1D03A8}" dt="2021-08-20T20:30:46.448" v="19" actId="478"/>
            <ac:spMkLst>
              <pc:docMk/>
              <pc:sldMasterMk cId="2092593180" sldId="2147483662"/>
              <pc:sldLayoutMk cId="4181460870" sldId="2147483676"/>
              <ac:spMk id="62" creationId="{0CC4261A-5B6D-4962-A987-9ED5DF414391}"/>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6" creationId="{5316F8F8-8880-4031-B1A5-15044299328B}"/>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7" creationId="{35884142-AFA2-470F-B8EB-9E1DF894B732}"/>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8" creationId="{C92B8AE9-F285-4C74-B126-6E57070F1317}"/>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69" creationId="{0B2691CD-29C0-44EB-A487-DA8E4B0E97B4}"/>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0" creationId="{342CA864-6C27-4244-86E1-75959EC23D95}"/>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72" creationId="{E2040CA4-C490-420E-BD9D-D152BA49E09D}"/>
            </ac:spMkLst>
          </pc:spChg>
          <pc:spChg chg="add mod">
            <ac:chgData name="Candra Johnson" userId="60645380-4b5f-45e7-a595-eeef65d4767b" providerId="ADAL" clId="{7E3D56CE-4FA2-40E4-A90E-8BD01F1D03A8}" dt="2021-08-20T20:28:58.703" v="4"/>
            <ac:spMkLst>
              <pc:docMk/>
              <pc:sldMasterMk cId="2092593180" sldId="2147483662"/>
              <pc:sldLayoutMk cId="4181460870" sldId="2147483676"/>
              <ac:spMk id="73" creationId="{F276AAC1-40A4-4C58-A1AD-C1F426040D65}"/>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4" creationId="{4F443F08-2F51-4397-BFA0-443465229CF6}"/>
            </ac:spMkLst>
          </pc:spChg>
          <pc:spChg chg="add del mod">
            <ac:chgData name="Candra Johnson" userId="60645380-4b5f-45e7-a595-eeef65d4767b" providerId="ADAL" clId="{7E3D56CE-4FA2-40E4-A90E-8BD01F1D03A8}" dt="2021-08-20T20:31:08.031" v="24" actId="478"/>
            <ac:spMkLst>
              <pc:docMk/>
              <pc:sldMasterMk cId="2092593180" sldId="2147483662"/>
              <pc:sldLayoutMk cId="4181460870" sldId="2147483676"/>
              <ac:spMk id="75" creationId="{9DE04201-7FA4-478A-BC23-D64DE6FC384A}"/>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6" creationId="{AD18055A-1086-4C76-99E0-990779DE6B80}"/>
            </ac:spMkLst>
          </pc:spChg>
          <pc:spChg chg="add del mod">
            <ac:chgData name="Candra Johnson" userId="60645380-4b5f-45e7-a595-eeef65d4767b" providerId="ADAL" clId="{7E3D56CE-4FA2-40E4-A90E-8BD01F1D03A8}" dt="2021-08-20T20:30:55.137" v="20" actId="478"/>
            <ac:spMkLst>
              <pc:docMk/>
              <pc:sldMasterMk cId="2092593180" sldId="2147483662"/>
              <pc:sldLayoutMk cId="4181460870" sldId="2147483676"/>
              <ac:spMk id="77" creationId="{5643F7D6-3008-4941-930F-62A94140E18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1" creationId="{F0C88438-C8AA-4E59-B4A4-9330D217E903}"/>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2" creationId="{B1427C14-0616-45EE-847A-88A370A516EC}"/>
            </ac:spMkLst>
          </pc:spChg>
          <pc:spChg chg="add del mod">
            <ac:chgData name="Candra Johnson" userId="60645380-4b5f-45e7-a595-eeef65d4767b" providerId="ADAL" clId="{7E3D56CE-4FA2-40E4-A90E-8BD01F1D03A8}" dt="2021-08-20T21:44:47.982" v="420" actId="1076"/>
            <ac:spMkLst>
              <pc:docMk/>
              <pc:sldMasterMk cId="2092593180" sldId="2147483662"/>
              <pc:sldLayoutMk cId="4181460870" sldId="2147483676"/>
              <ac:spMk id="86" creationId="{5FCCF2EC-5F43-4EC9-8B63-FC71EEAC7782}"/>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7" creationId="{EE7D60DE-751C-4E5E-BFD3-55727D69E200}"/>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8" creationId="{5CAB2B1E-5EAD-477D-9FD1-A1F80FE90A5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89" creationId="{0475F6EB-F88E-4ABB-9813-B5EC8420BB02}"/>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0" creationId="{390EC505-AE95-4F5B-B3D3-A5526F6F1BB4}"/>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1" creationId="{446936B5-AE46-4438-B6D1-1F9C3218D2B5}"/>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2" creationId="{B00F2755-5780-46D4-BE27-C353324DD4DB}"/>
            </ac:spMkLst>
          </pc:spChg>
          <pc:spChg chg="add mod">
            <ac:chgData name="Candra Johnson" userId="60645380-4b5f-45e7-a595-eeef65d4767b" providerId="ADAL" clId="{7E3D56CE-4FA2-40E4-A90E-8BD01F1D03A8}" dt="2021-08-20T21:44:47.982" v="420" actId="1076"/>
            <ac:spMkLst>
              <pc:docMk/>
              <pc:sldMasterMk cId="2092593180" sldId="2147483662"/>
              <pc:sldLayoutMk cId="4181460870" sldId="2147483676"/>
              <ac:spMk id="96" creationId="{26A363E1-E21C-4F65-B8DC-D62CE442B6AA}"/>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7" creationId="{12DE2AD7-2E20-4546-BE0C-B578E3502329}"/>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8" creationId="{7CCE9949-B782-42E5-9BAE-503D729EE4F3}"/>
            </ac:spMkLst>
          </pc:spChg>
          <pc:spChg chg="add mod ord">
            <ac:chgData name="Candra Johnson" userId="60645380-4b5f-45e7-a595-eeef65d4767b" providerId="ADAL" clId="{7E3D56CE-4FA2-40E4-A90E-8BD01F1D03A8}" dt="2021-08-20T21:44:51.656" v="421" actId="1076"/>
            <ac:spMkLst>
              <pc:docMk/>
              <pc:sldMasterMk cId="2092593180" sldId="2147483662"/>
              <pc:sldLayoutMk cId="4181460870" sldId="2147483676"/>
              <ac:spMk id="99" creationId="{30645570-D7DF-44F4-AC6A-C3EB67E48766}"/>
            </ac:spMkLst>
          </pc:spChg>
          <pc:spChg chg="add del mod ord">
            <ac:chgData name="Candra Johnson" userId="60645380-4b5f-45e7-a595-eeef65d4767b" providerId="ADAL" clId="{7E3D56CE-4FA2-40E4-A90E-8BD01F1D03A8}" dt="2021-08-20T20:32:29.679" v="49" actId="478"/>
            <ac:spMkLst>
              <pc:docMk/>
              <pc:sldMasterMk cId="2092593180" sldId="2147483662"/>
              <pc:sldLayoutMk cId="4181460870" sldId="2147483676"/>
              <ac:spMk id="100" creationId="{93EAB7D6-2BB5-4367-867C-D92F4CB9F18C}"/>
            </ac:spMkLst>
          </pc:spChg>
          <pc:spChg chg="add mod">
            <ac:chgData name="Candra Johnson" userId="60645380-4b5f-45e7-a595-eeef65d4767b" providerId="ADAL" clId="{7E3D56CE-4FA2-40E4-A90E-8BD01F1D03A8}" dt="2021-08-20T21:44:51.656" v="421" actId="1076"/>
            <ac:spMkLst>
              <pc:docMk/>
              <pc:sldMasterMk cId="2092593180" sldId="2147483662"/>
              <pc:sldLayoutMk cId="4181460870" sldId="2147483676"/>
              <ac:spMk id="102" creationId="{6F2E9BF8-6F0E-499D-B96B-2344EF4B9B65}"/>
            </ac:spMkLst>
          </pc:spChg>
          <pc:spChg chg="add mod">
            <ac:chgData name="Candra Johnson" userId="60645380-4b5f-45e7-a595-eeef65d4767b" providerId="ADAL" clId="{7E3D56CE-4FA2-40E4-A90E-8BD01F1D03A8}" dt="2021-08-20T21:44:51.656" v="421" actId="1076"/>
            <ac:spMkLst>
              <pc:docMk/>
              <pc:sldMasterMk cId="2092593180" sldId="2147483662"/>
              <pc:sldLayoutMk cId="4181460870" sldId="2147483676"/>
              <ac:spMk id="103" creationId="{E3564A35-489D-42FC-8D0C-773C447A889C}"/>
            </ac:spMkLst>
          </pc:spChg>
          <pc:grpChg chg="del mod">
            <ac:chgData name="Candra Johnson" userId="60645380-4b5f-45e7-a595-eeef65d4767b" providerId="ADAL" clId="{7E3D56CE-4FA2-40E4-A90E-8BD01F1D03A8}" dt="2021-08-20T20:55:43.583" v="86" actId="478"/>
            <ac:grpSpMkLst>
              <pc:docMk/>
              <pc:sldMasterMk cId="2092593180" sldId="2147483662"/>
              <pc:sldLayoutMk cId="4181460870" sldId="2147483676"/>
              <ac:grpSpMk id="32" creationId="{47509013-A611-4A71-9BE9-771CB3A1F0E8}"/>
            </ac:grpSpMkLst>
          </pc:grpChg>
          <pc:picChg chg="add del mod">
            <ac:chgData name="Candra Johnson" userId="60645380-4b5f-45e7-a595-eeef65d4767b" providerId="ADAL" clId="{7E3D56CE-4FA2-40E4-A90E-8BD01F1D03A8}" dt="2021-08-20T20:53:39.148" v="59" actId="478"/>
            <ac:picMkLst>
              <pc:docMk/>
              <pc:sldMasterMk cId="2092593180" sldId="2147483662"/>
              <pc:sldLayoutMk cId="4181460870" sldId="2147483676"/>
              <ac:picMk id="4" creationId="{C49884AA-7776-4094-A95D-81764A211687}"/>
            </ac:picMkLst>
          </pc:picChg>
          <pc:picChg chg="add mod modCrop">
            <ac:chgData name="Candra Johnson" userId="60645380-4b5f-45e7-a595-eeef65d4767b" providerId="ADAL" clId="{7E3D56CE-4FA2-40E4-A90E-8BD01F1D03A8}" dt="2021-08-20T22:01:13.025" v="427" actId="1076"/>
            <ac:picMkLst>
              <pc:docMk/>
              <pc:sldMasterMk cId="2092593180" sldId="2147483662"/>
              <pc:sldLayoutMk cId="4181460870" sldId="2147483676"/>
              <ac:picMk id="5" creationId="{EB6A8873-5D73-4221-A8AF-A43763B02F33}"/>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7" creationId="{0A61CAF5-F4CA-4620-92CC-9F88C50AA5E0}"/>
            </ac:picMkLst>
          </pc:picChg>
          <pc:picChg chg="add del mod">
            <ac:chgData name="Candra Johnson" userId="60645380-4b5f-45e7-a595-eeef65d4767b" providerId="ADAL" clId="{7E3D56CE-4FA2-40E4-A90E-8BD01F1D03A8}" dt="2021-08-20T21:39:30.338" v="367" actId="478"/>
            <ac:picMkLst>
              <pc:docMk/>
              <pc:sldMasterMk cId="2092593180" sldId="2147483662"/>
              <pc:sldLayoutMk cId="4181460870" sldId="2147483676"/>
              <ac:picMk id="8" creationId="{91FA68E1-D364-4CF4-9D88-22D9ABB2ED19}"/>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9" creationId="{0D4807AA-D17D-4C90-827E-E9D568F8C4F5}"/>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0" creationId="{629F7B6C-D6E9-4E63-9D61-6728F97206DB}"/>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1" creationId="{89A24B03-8FEF-4221-B433-A4C497CD9C9A}"/>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2" creationId="{56419656-10EB-4ADC-A576-22A040659032}"/>
            </ac:picMkLst>
          </pc:picChg>
          <pc:picChg chg="add del mod">
            <ac:chgData name="Candra Johnson" userId="60645380-4b5f-45e7-a595-eeef65d4767b" providerId="ADAL" clId="{7E3D56CE-4FA2-40E4-A90E-8BD01F1D03A8}" dt="2021-08-20T21:44:47.982" v="420" actId="1076"/>
            <ac:picMkLst>
              <pc:docMk/>
              <pc:sldMasterMk cId="2092593180" sldId="2147483662"/>
              <pc:sldLayoutMk cId="4181460870" sldId="2147483676"/>
              <ac:picMk id="13" creationId="{D9ED5FA8-D7BF-4A8A-A30F-E4C017453E4C}"/>
            </ac:picMkLst>
          </pc:picChg>
          <pc:picChg chg="add mod">
            <ac:chgData name="Candra Johnson" userId="60645380-4b5f-45e7-a595-eeef65d4767b" providerId="ADAL" clId="{7E3D56CE-4FA2-40E4-A90E-8BD01F1D03A8}" dt="2021-08-20T21:44:47.982" v="420" actId="1076"/>
            <ac:picMkLst>
              <pc:docMk/>
              <pc:sldMasterMk cId="2092593180" sldId="2147483662"/>
              <pc:sldLayoutMk cId="4181460870" sldId="2147483676"/>
              <ac:picMk id="14" creationId="{2DCD162B-DF22-4561-820B-19C27CC259D8}"/>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28" creationId="{F1B37BF8-6CC1-4C79-8493-22EA5C614E41}"/>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30" creationId="{40470CB3-CD74-494E-B1F9-12E54B208A38}"/>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31" creationId="{7C1614F6-6C11-4390-980F-D19B762F62F6}"/>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44" creationId="{CFB74CE5-E7F3-4471-9D21-EC5C446C0AA1}"/>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49" creationId="{70D1E973-17A6-4300-83D4-5DD6CF01373E}"/>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0" creationId="{A91579AF-6371-4A5C-970C-A266C1BB85F4}"/>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2" creationId="{1A135DAC-BEE4-49AF-811A-FA5F97402F20}"/>
            </ac:picMkLst>
          </pc:picChg>
          <pc:picChg chg="del mod">
            <ac:chgData name="Candra Johnson" userId="60645380-4b5f-45e7-a595-eeef65d4767b" providerId="ADAL" clId="{7E3D56CE-4FA2-40E4-A90E-8BD01F1D03A8}" dt="2021-08-20T20:55:43.583" v="86" actId="478"/>
            <ac:picMkLst>
              <pc:docMk/>
              <pc:sldMasterMk cId="2092593180" sldId="2147483662"/>
              <pc:sldLayoutMk cId="4181460870" sldId="2147483676"/>
              <ac:picMk id="55" creationId="{0C5B175D-AC43-4C65-AFC1-FC9229B56EA9}"/>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58" creationId="{E3B9DE9A-A746-48CF-8959-82458E2989C0}"/>
            </ac:picMkLst>
          </pc:picChg>
          <pc:picChg chg="add del mod">
            <ac:chgData name="Candra Johnson" userId="60645380-4b5f-45e7-a595-eeef65d4767b" providerId="ADAL" clId="{7E3D56CE-4FA2-40E4-A90E-8BD01F1D03A8}" dt="2021-08-20T20:55:14.125" v="82" actId="478"/>
            <ac:picMkLst>
              <pc:docMk/>
              <pc:sldMasterMk cId="2092593180" sldId="2147483662"/>
              <pc:sldLayoutMk cId="4181460870" sldId="2147483676"/>
              <ac:picMk id="63" creationId="{625CA2FC-BA65-4D04-8851-DE3F86409E6D}"/>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64" creationId="{8793E083-AC7A-4BA9-A7C2-31B386660CB3}"/>
            </ac:picMkLst>
          </pc:picChg>
          <pc:picChg chg="add del mod">
            <ac:chgData name="Candra Johnson" userId="60645380-4b5f-45e7-a595-eeef65d4767b" providerId="ADAL" clId="{7E3D56CE-4FA2-40E4-A90E-8BD01F1D03A8}" dt="2021-08-20T20:30:46.448" v="19" actId="478"/>
            <ac:picMkLst>
              <pc:docMk/>
              <pc:sldMasterMk cId="2092593180" sldId="2147483662"/>
              <pc:sldLayoutMk cId="4181460870" sldId="2147483676"/>
              <ac:picMk id="65" creationId="{21691268-338F-46C9-AB38-03FFD4D13A2C}"/>
            </ac:picMkLst>
          </pc:picChg>
          <pc:picChg chg="add del mod">
            <ac:chgData name="Candra Johnson" userId="60645380-4b5f-45e7-a595-eeef65d4767b" providerId="ADAL" clId="{7E3D56CE-4FA2-40E4-A90E-8BD01F1D03A8}" dt="2021-08-20T20:30:55.137" v="20" actId="478"/>
            <ac:picMkLst>
              <pc:docMk/>
              <pc:sldMasterMk cId="2092593180" sldId="2147483662"/>
              <pc:sldLayoutMk cId="4181460870" sldId="2147483676"/>
              <ac:picMk id="78" creationId="{F9C4B0CC-3F6F-456F-9443-64002A93FE87}"/>
            </ac:picMkLst>
          </pc:picChg>
          <pc:picChg chg="add del mod">
            <ac:chgData name="Candra Johnson" userId="60645380-4b5f-45e7-a595-eeef65d4767b" providerId="ADAL" clId="{7E3D56CE-4FA2-40E4-A90E-8BD01F1D03A8}" dt="2021-08-20T20:30:55.137" v="20" actId="478"/>
            <ac:picMkLst>
              <pc:docMk/>
              <pc:sldMasterMk cId="2092593180" sldId="2147483662"/>
              <pc:sldLayoutMk cId="4181460870" sldId="2147483676"/>
              <ac:picMk id="79" creationId="{C42D3DAB-3505-42FC-8506-EF972B6F0562}"/>
            </ac:picMkLst>
          </pc:picChg>
          <pc:picChg chg="add del mod">
            <ac:chgData name="Candra Johnson" userId="60645380-4b5f-45e7-a595-eeef65d4767b" providerId="ADAL" clId="{7E3D56CE-4FA2-40E4-A90E-8BD01F1D03A8}" dt="2021-08-20T21:39:27.498" v="365" actId="478"/>
            <ac:picMkLst>
              <pc:docMk/>
              <pc:sldMasterMk cId="2092593180" sldId="2147483662"/>
              <pc:sldLayoutMk cId="4181460870" sldId="2147483676"/>
              <ac:picMk id="83" creationId="{EF439008-6E16-4095-9E8F-00FDB2B50790}"/>
            </ac:picMkLst>
          </pc:picChg>
          <pc:picChg chg="add del mod">
            <ac:chgData name="Candra Johnson" userId="60645380-4b5f-45e7-a595-eeef65d4767b" providerId="ADAL" clId="{7E3D56CE-4FA2-40E4-A90E-8BD01F1D03A8}" dt="2021-08-20T21:40:26.187" v="374" actId="478"/>
            <ac:picMkLst>
              <pc:docMk/>
              <pc:sldMasterMk cId="2092593180" sldId="2147483662"/>
              <pc:sldLayoutMk cId="4181460870" sldId="2147483676"/>
              <ac:picMk id="84" creationId="{09B4506A-A44F-4AB8-AF69-74A06A0CA669}"/>
            </ac:picMkLst>
          </pc:picChg>
          <pc:picChg chg="add del mod">
            <ac:chgData name="Candra Johnson" userId="60645380-4b5f-45e7-a595-eeef65d4767b" providerId="ADAL" clId="{7E3D56CE-4FA2-40E4-A90E-8BD01F1D03A8}" dt="2021-08-20T21:41:33.267" v="381" actId="478"/>
            <ac:picMkLst>
              <pc:docMk/>
              <pc:sldMasterMk cId="2092593180" sldId="2147483662"/>
              <pc:sldLayoutMk cId="4181460870" sldId="2147483676"/>
              <ac:picMk id="85" creationId="{88AC6B08-F2DC-41B0-B013-E25FD8F9647F}"/>
            </ac:picMkLst>
          </pc:picChg>
          <pc:picChg chg="add del mod">
            <ac:chgData name="Candra Johnson" userId="60645380-4b5f-45e7-a595-eeef65d4767b" providerId="ADAL" clId="{7E3D56CE-4FA2-40E4-A90E-8BD01F1D03A8}" dt="2021-08-20T21:42:51.898" v="385" actId="478"/>
            <ac:picMkLst>
              <pc:docMk/>
              <pc:sldMasterMk cId="2092593180" sldId="2147483662"/>
              <pc:sldLayoutMk cId="4181460870" sldId="2147483676"/>
              <ac:picMk id="93" creationId="{B32807CF-CB8E-469C-8182-E6C066CD683F}"/>
            </ac:picMkLst>
          </pc:picChg>
          <pc:picChg chg="add del mod">
            <ac:chgData name="Candra Johnson" userId="60645380-4b5f-45e7-a595-eeef65d4767b" providerId="ADAL" clId="{7E3D56CE-4FA2-40E4-A90E-8BD01F1D03A8}" dt="2021-08-20T21:43:21.370" v="395" actId="478"/>
            <ac:picMkLst>
              <pc:docMk/>
              <pc:sldMasterMk cId="2092593180" sldId="2147483662"/>
              <pc:sldLayoutMk cId="4181460870" sldId="2147483676"/>
              <ac:picMk id="94" creationId="{A34929CA-49CC-4309-AD55-625249832E7A}"/>
            </ac:picMkLst>
          </pc:picChg>
          <pc:picChg chg="add del mod">
            <ac:chgData name="Candra Johnson" userId="60645380-4b5f-45e7-a595-eeef65d4767b" providerId="ADAL" clId="{7E3D56CE-4FA2-40E4-A90E-8BD01F1D03A8}" dt="2021-08-20T21:44:11.794" v="408" actId="478"/>
            <ac:picMkLst>
              <pc:docMk/>
              <pc:sldMasterMk cId="2092593180" sldId="2147483662"/>
              <pc:sldLayoutMk cId="4181460870" sldId="2147483676"/>
              <ac:picMk id="95" creationId="{FDE4518A-2CB4-4D83-810D-7C1EE84E2925}"/>
            </ac:picMkLst>
          </pc:picChg>
          <pc:picChg chg="add mod ord">
            <ac:chgData name="Candra Johnson" userId="60645380-4b5f-45e7-a595-eeef65d4767b" providerId="ADAL" clId="{7E3D56CE-4FA2-40E4-A90E-8BD01F1D03A8}" dt="2021-08-20T21:44:51.656" v="421" actId="1076"/>
            <ac:picMkLst>
              <pc:docMk/>
              <pc:sldMasterMk cId="2092593180" sldId="2147483662"/>
              <pc:sldLayoutMk cId="4181460870" sldId="2147483676"/>
              <ac:picMk id="101" creationId="{5F7397AD-30DE-4351-B116-97FBB257667D}"/>
            </ac:picMkLst>
          </pc:picChg>
          <pc:cxnChg chg="del">
            <ac:chgData name="Candra Johnson" userId="60645380-4b5f-45e7-a595-eeef65d4767b" providerId="ADAL" clId="{7E3D56CE-4FA2-40E4-A90E-8BD01F1D03A8}" dt="2021-08-20T20:28:51.919" v="3" actId="478"/>
            <ac:cxnSpMkLst>
              <pc:docMk/>
              <pc:sldMasterMk cId="2092593180" sldId="2147483662"/>
              <pc:sldLayoutMk cId="4181460870" sldId="2147483676"/>
              <ac:cxnSpMk id="43" creationId="{00000000-0000-0000-0000-000000000000}"/>
            </ac:cxnSpMkLst>
          </pc:cxnChg>
          <pc:cxnChg chg="add del mod">
            <ac:chgData name="Candra Johnson" userId="60645380-4b5f-45e7-a595-eeef65d4767b" providerId="ADAL" clId="{7E3D56CE-4FA2-40E4-A90E-8BD01F1D03A8}" dt="2021-08-20T20:30:55.137" v="20" actId="478"/>
            <ac:cxnSpMkLst>
              <pc:docMk/>
              <pc:sldMasterMk cId="2092593180" sldId="2147483662"/>
              <pc:sldLayoutMk cId="4181460870" sldId="2147483676"/>
              <ac:cxnSpMk id="71" creationId="{7ED15D09-745B-4AB9-88D3-70F6B32ED8FB}"/>
            </ac:cxnSpMkLst>
          </pc:cxnChg>
          <pc:cxnChg chg="add mod">
            <ac:chgData name="Candra Johnson" userId="60645380-4b5f-45e7-a595-eeef65d4767b" providerId="ADAL" clId="{7E3D56CE-4FA2-40E4-A90E-8BD01F1D03A8}" dt="2021-08-20T20:29:07.756" v="5"/>
            <ac:cxnSpMkLst>
              <pc:docMk/>
              <pc:sldMasterMk cId="2092593180" sldId="2147483662"/>
              <pc:sldLayoutMk cId="4181460870" sldId="2147483676"/>
              <ac:cxnSpMk id="80" creationId="{A3D8D1A5-113A-48F8-A9B4-F9EC81E49983}"/>
            </ac:cxnSpMkLst>
          </pc:cxnChg>
        </pc:sldLayoutChg>
        <pc:sldLayoutChg chg="addSp delSp modSp add mod replId modTransition">
          <pc:chgData name="Candra Johnson" userId="60645380-4b5f-45e7-a595-eeef65d4767b" providerId="ADAL" clId="{7E3D56CE-4FA2-40E4-A90E-8BD01F1D03A8}" dt="2021-08-20T21:36:21.138" v="358" actId="478"/>
          <pc:sldLayoutMkLst>
            <pc:docMk/>
            <pc:sldMasterMk cId="2092593180" sldId="2147483662"/>
            <pc:sldLayoutMk cId="466255053" sldId="2147483677"/>
          </pc:sldLayoutMkLst>
          <pc:spChg chg="del mod">
            <ac:chgData name="Candra Johnson" userId="60645380-4b5f-45e7-a595-eeef65d4767b" providerId="ADAL" clId="{7E3D56CE-4FA2-40E4-A90E-8BD01F1D03A8}" dt="2021-08-20T21:36:21.138" v="358" actId="478"/>
            <ac:spMkLst>
              <pc:docMk/>
              <pc:sldMasterMk cId="2092593180" sldId="2147483662"/>
              <pc:sldLayoutMk cId="466255053" sldId="2147483677"/>
              <ac:spMk id="2" creationId="{DF7EBCB0-4D49-4EEA-BC91-979C4541B5E0}"/>
            </ac:spMkLst>
          </pc:spChg>
          <pc:spChg chg="del mod">
            <ac:chgData name="Candra Johnson" userId="60645380-4b5f-45e7-a595-eeef65d4767b" providerId="ADAL" clId="{7E3D56CE-4FA2-40E4-A90E-8BD01F1D03A8}" dt="2021-08-20T21:36:17.290" v="355" actId="478"/>
            <ac:spMkLst>
              <pc:docMk/>
              <pc:sldMasterMk cId="2092593180" sldId="2147483662"/>
              <pc:sldLayoutMk cId="466255053" sldId="2147483677"/>
              <ac:spMk id="3" creationId="{B59D02D5-CE5D-4B7E-9F76-D0AA83B6B92B}"/>
            </ac:spMkLst>
          </pc:spChg>
          <pc:spChg chg="del">
            <ac:chgData name="Candra Johnson" userId="60645380-4b5f-45e7-a595-eeef65d4767b" providerId="ADAL" clId="{7E3D56CE-4FA2-40E4-A90E-8BD01F1D03A8}" dt="2021-08-20T20:56:35.373" v="95" actId="478"/>
            <ac:spMkLst>
              <pc:docMk/>
              <pc:sldMasterMk cId="2092593180" sldId="2147483662"/>
              <pc:sldLayoutMk cId="466255053" sldId="2147483677"/>
              <ac:spMk id="6" creationId="{00000000-0000-0000-0000-000000000000}"/>
            </ac:spMkLst>
          </pc:spChg>
          <pc:spChg chg="del mod">
            <ac:chgData name="Candra Johnson" userId="60645380-4b5f-45e7-a595-eeef65d4767b" providerId="ADAL" clId="{7E3D56CE-4FA2-40E4-A90E-8BD01F1D03A8}" dt="2021-08-20T21:36:17.290" v="355" actId="478"/>
            <ac:spMkLst>
              <pc:docMk/>
              <pc:sldMasterMk cId="2092593180" sldId="2147483662"/>
              <pc:sldLayoutMk cId="466255053" sldId="2147483677"/>
              <ac:spMk id="7" creationId="{C98C7259-B887-4BFE-A3AA-4DAD999297D3}"/>
            </ac:spMkLst>
          </pc:spChg>
          <pc:spChg chg="del mod">
            <ac:chgData name="Candra Johnson" userId="60645380-4b5f-45e7-a595-eeef65d4767b" providerId="ADAL" clId="{7E3D56CE-4FA2-40E4-A90E-8BD01F1D03A8}" dt="2021-08-20T21:10:13.227" v="290" actId="478"/>
            <ac:spMkLst>
              <pc:docMk/>
              <pc:sldMasterMk cId="2092593180" sldId="2147483662"/>
              <pc:sldLayoutMk cId="466255053" sldId="2147483677"/>
              <ac:spMk id="14" creationId="{3CED49BC-2E83-4073-A6AF-4268B2E34375}"/>
            </ac:spMkLst>
          </pc:spChg>
          <pc:spChg chg="mod">
            <ac:chgData name="Candra Johnson" userId="60645380-4b5f-45e7-a595-eeef65d4767b" providerId="ADAL" clId="{7E3D56CE-4FA2-40E4-A90E-8BD01F1D03A8}" dt="2021-08-20T20:56:31.154" v="94" actId="1076"/>
            <ac:spMkLst>
              <pc:docMk/>
              <pc:sldMasterMk cId="2092593180" sldId="2147483662"/>
              <pc:sldLayoutMk cId="466255053" sldId="2147483677"/>
              <ac:spMk id="15" creationId="{A4185431-FD3B-43B8-B579-5216CC098E07}"/>
            </ac:spMkLst>
          </pc:spChg>
          <pc:spChg chg="mod">
            <ac:chgData name="Candra Johnson" userId="60645380-4b5f-45e7-a595-eeef65d4767b" providerId="ADAL" clId="{7E3D56CE-4FA2-40E4-A90E-8BD01F1D03A8}" dt="2021-08-20T21:10:18.516" v="292" actId="1076"/>
            <ac:spMkLst>
              <pc:docMk/>
              <pc:sldMasterMk cId="2092593180" sldId="2147483662"/>
              <pc:sldLayoutMk cId="466255053" sldId="2147483677"/>
              <ac:spMk id="19" creationId="{706C88BB-925C-408E-8425-E88B3F95FAFB}"/>
            </ac:spMkLst>
          </pc:spChg>
          <pc:spChg chg="add mod">
            <ac:chgData name="Candra Johnson" userId="60645380-4b5f-45e7-a595-eeef65d4767b" providerId="ADAL" clId="{7E3D56CE-4FA2-40E4-A90E-8BD01F1D03A8}" dt="2021-08-20T20:56:39.378" v="96"/>
            <ac:spMkLst>
              <pc:docMk/>
              <pc:sldMasterMk cId="2092593180" sldId="2147483662"/>
              <pc:sldLayoutMk cId="466255053" sldId="2147483677"/>
              <ac:spMk id="20" creationId="{D11E26FA-7CA4-4E9D-AE24-A6A0BE0F6254}"/>
            </ac:spMkLst>
          </pc:spChg>
          <pc:spChg chg="mod">
            <ac:chgData name="Candra Johnson" userId="60645380-4b5f-45e7-a595-eeef65d4767b" providerId="ADAL" clId="{7E3D56CE-4FA2-40E4-A90E-8BD01F1D03A8}" dt="2021-08-20T20:57:26.047" v="100" actId="1076"/>
            <ac:spMkLst>
              <pc:docMk/>
              <pc:sldMasterMk cId="2092593180" sldId="2147483662"/>
              <pc:sldLayoutMk cId="466255053" sldId="2147483677"/>
              <ac:spMk id="21" creationId="{8FEF5A1D-7C2E-4CBC-821B-2B2D2897417A}"/>
            </ac:spMkLst>
          </pc:spChg>
          <pc:spChg chg="add mod">
            <ac:chgData name="Candra Johnson" userId="60645380-4b5f-45e7-a595-eeef65d4767b" providerId="ADAL" clId="{7E3D56CE-4FA2-40E4-A90E-8BD01F1D03A8}" dt="2021-08-20T20:56:39.378" v="96"/>
            <ac:spMkLst>
              <pc:docMk/>
              <pc:sldMasterMk cId="2092593180" sldId="2147483662"/>
              <pc:sldLayoutMk cId="466255053" sldId="2147483677"/>
              <ac:spMk id="22" creationId="{9DCB4686-FCC4-4B02-926C-579960B4787C}"/>
            </ac:spMkLst>
          </pc:spChg>
          <pc:spChg chg="add mod">
            <ac:chgData name="Candra Johnson" userId="60645380-4b5f-45e7-a595-eeef65d4767b" providerId="ADAL" clId="{7E3D56CE-4FA2-40E4-A90E-8BD01F1D03A8}" dt="2021-08-20T21:35:59.239" v="351" actId="14100"/>
            <ac:spMkLst>
              <pc:docMk/>
              <pc:sldMasterMk cId="2092593180" sldId="2147483662"/>
              <pc:sldLayoutMk cId="466255053" sldId="2147483677"/>
              <ac:spMk id="23" creationId="{F472FEE3-AFA6-44FE-9E5B-B72F380FD277}"/>
            </ac:spMkLst>
          </pc:spChg>
          <pc:spChg chg="add mod">
            <ac:chgData name="Candra Johnson" userId="60645380-4b5f-45e7-a595-eeef65d4767b" providerId="ADAL" clId="{7E3D56CE-4FA2-40E4-A90E-8BD01F1D03A8}" dt="2021-08-20T20:59:08.640" v="163" actId="164"/>
            <ac:spMkLst>
              <pc:docMk/>
              <pc:sldMasterMk cId="2092593180" sldId="2147483662"/>
              <pc:sldLayoutMk cId="466255053" sldId="2147483677"/>
              <ac:spMk id="24" creationId="{57449FB2-E893-4937-A0EC-E44B3E167E2E}"/>
            </ac:spMkLst>
          </pc:spChg>
          <pc:spChg chg="add mod">
            <ac:chgData name="Candra Johnson" userId="60645380-4b5f-45e7-a595-eeef65d4767b" providerId="ADAL" clId="{7E3D56CE-4FA2-40E4-A90E-8BD01F1D03A8}" dt="2021-08-20T20:59:08.640" v="163" actId="164"/>
            <ac:spMkLst>
              <pc:docMk/>
              <pc:sldMasterMk cId="2092593180" sldId="2147483662"/>
              <pc:sldLayoutMk cId="466255053" sldId="2147483677"/>
              <ac:spMk id="26" creationId="{0533A862-20BD-4668-89A9-0246764299DC}"/>
            </ac:spMkLst>
          </pc:spChg>
          <pc:spChg chg="mod">
            <ac:chgData name="Candra Johnson" userId="60645380-4b5f-45e7-a595-eeef65d4767b" providerId="ADAL" clId="{7E3D56CE-4FA2-40E4-A90E-8BD01F1D03A8}" dt="2021-08-20T21:10:18.516" v="292" actId="1076"/>
            <ac:spMkLst>
              <pc:docMk/>
              <pc:sldMasterMk cId="2092593180" sldId="2147483662"/>
              <pc:sldLayoutMk cId="466255053" sldId="2147483677"/>
              <ac:spMk id="28" creationId="{19D766D0-6A82-4CED-B6B2-CD82D2E68E27}"/>
            </ac:spMkLst>
          </pc:spChg>
          <pc:spChg chg="del">
            <ac:chgData name="Candra Johnson" userId="60645380-4b5f-45e7-a595-eeef65d4767b" providerId="ADAL" clId="{7E3D56CE-4FA2-40E4-A90E-8BD01F1D03A8}" dt="2021-08-20T20:56:35.373" v="95" actId="478"/>
            <ac:spMkLst>
              <pc:docMk/>
              <pc:sldMasterMk cId="2092593180" sldId="2147483662"/>
              <pc:sldLayoutMk cId="466255053" sldId="2147483677"/>
              <ac:spMk id="29" creationId="{00000000-0000-0000-0000-000000000000}"/>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0" creationId="{36928DFB-393A-471E-998D-DBDDB13ED7A0}"/>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1" creationId="{3DC9EA84-52FD-427E-8873-C091D6C64354}"/>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2" creationId="{1EB78848-92DC-47F7-BDFA-C5D78BA7E16C}"/>
            </ac:spMkLst>
          </pc:spChg>
          <pc:spChg chg="del mod">
            <ac:chgData name="Candra Johnson" userId="60645380-4b5f-45e7-a595-eeef65d4767b" providerId="ADAL" clId="{7E3D56CE-4FA2-40E4-A90E-8BD01F1D03A8}" dt="2021-08-20T21:36:09.979" v="354" actId="478"/>
            <ac:spMkLst>
              <pc:docMk/>
              <pc:sldMasterMk cId="2092593180" sldId="2147483662"/>
              <pc:sldLayoutMk cId="466255053" sldId="2147483677"/>
              <ac:spMk id="34" creationId="{8060EC42-2D58-4FA2-AAB4-3BE95E201D99}"/>
            </ac:spMkLst>
          </pc:spChg>
          <pc:spChg chg="add mod">
            <ac:chgData name="Candra Johnson" userId="60645380-4b5f-45e7-a595-eeef65d4767b" providerId="ADAL" clId="{7E3D56CE-4FA2-40E4-A90E-8BD01F1D03A8}" dt="2021-08-20T21:36:06.744" v="353" actId="1076"/>
            <ac:spMkLst>
              <pc:docMk/>
              <pc:sldMasterMk cId="2092593180" sldId="2147483662"/>
              <pc:sldLayoutMk cId="466255053" sldId="2147483677"/>
              <ac:spMk id="36" creationId="{085FA465-7DD4-434B-86FA-3352B55D4B96}"/>
            </ac:spMkLst>
          </pc:spChg>
          <pc:spChg chg="mod">
            <ac:chgData name="Candra Johnson" userId="60645380-4b5f-45e7-a595-eeef65d4767b" providerId="ADAL" clId="{7E3D56CE-4FA2-40E4-A90E-8BD01F1D03A8}" dt="2021-08-20T20:59:16.581" v="165"/>
            <ac:spMkLst>
              <pc:docMk/>
              <pc:sldMasterMk cId="2092593180" sldId="2147483662"/>
              <pc:sldLayoutMk cId="466255053" sldId="2147483677"/>
              <ac:spMk id="38" creationId="{3FD9FA1F-A2C5-4D32-95AC-23C7B1EB6B19}"/>
            </ac:spMkLst>
          </pc:spChg>
          <pc:spChg chg="mod">
            <ac:chgData name="Candra Johnson" userId="60645380-4b5f-45e7-a595-eeef65d4767b" providerId="ADAL" clId="{7E3D56CE-4FA2-40E4-A90E-8BD01F1D03A8}" dt="2021-08-20T20:59:20.049" v="167" actId="20577"/>
            <ac:spMkLst>
              <pc:docMk/>
              <pc:sldMasterMk cId="2092593180" sldId="2147483662"/>
              <pc:sldLayoutMk cId="466255053" sldId="2147483677"/>
              <ac:spMk id="39" creationId="{CBAE9FE6-3156-4577-BA11-16988942BC29}"/>
            </ac:spMkLst>
          </pc:spChg>
          <pc:spChg chg="add mod">
            <ac:chgData name="Candra Johnson" userId="60645380-4b5f-45e7-a595-eeef65d4767b" providerId="ADAL" clId="{7E3D56CE-4FA2-40E4-A90E-8BD01F1D03A8}" dt="2021-08-20T21:33:50.446" v="339" actId="1076"/>
            <ac:spMkLst>
              <pc:docMk/>
              <pc:sldMasterMk cId="2092593180" sldId="2147483662"/>
              <pc:sldLayoutMk cId="466255053" sldId="2147483677"/>
              <ac:spMk id="40" creationId="{20F02321-8329-4847-B6B1-06A2CA63F993}"/>
            </ac:spMkLst>
          </pc:spChg>
          <pc:spChg chg="add mod">
            <ac:chgData name="Candra Johnson" userId="60645380-4b5f-45e7-a595-eeef65d4767b" providerId="ADAL" clId="{7E3D56CE-4FA2-40E4-A90E-8BD01F1D03A8}" dt="2021-08-20T21:32:15.494" v="308" actId="14100"/>
            <ac:spMkLst>
              <pc:docMk/>
              <pc:sldMasterMk cId="2092593180" sldId="2147483662"/>
              <pc:sldLayoutMk cId="466255053" sldId="2147483677"/>
              <ac:spMk id="41" creationId="{795DCE7D-29C8-48EA-916D-ED68F827551D}"/>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2" creationId="{977E7D1F-D4FC-414F-B4A6-D6301D55739E}"/>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4" creationId="{DEE6B8D5-2C1E-4BCC-9407-4CCAF7195581}"/>
            </ac:spMkLst>
          </pc:spChg>
          <pc:spChg chg="add mod">
            <ac:chgData name="Candra Johnson" userId="60645380-4b5f-45e7-a595-eeef65d4767b" providerId="ADAL" clId="{7E3D56CE-4FA2-40E4-A90E-8BD01F1D03A8}" dt="2021-08-20T21:11:14.382" v="307" actId="1076"/>
            <ac:spMkLst>
              <pc:docMk/>
              <pc:sldMasterMk cId="2092593180" sldId="2147483662"/>
              <pc:sldLayoutMk cId="466255053" sldId="2147483677"/>
              <ac:spMk id="45" creationId="{1BBA78A7-EA5C-4528-B292-8D0ED2CC080F}"/>
            </ac:spMkLst>
          </pc:spChg>
          <pc:spChg chg="add del mod">
            <ac:chgData name="Candra Johnson" userId="60645380-4b5f-45e7-a595-eeef65d4767b" providerId="ADAL" clId="{7E3D56CE-4FA2-40E4-A90E-8BD01F1D03A8}" dt="2021-08-20T21:09:20.438" v="258" actId="478"/>
            <ac:spMkLst>
              <pc:docMk/>
              <pc:sldMasterMk cId="2092593180" sldId="2147483662"/>
              <pc:sldLayoutMk cId="466255053" sldId="2147483677"/>
              <ac:spMk id="47" creationId="{21883CCE-735A-488E-A472-367E2584A502}"/>
            </ac:spMkLst>
          </pc:spChg>
          <pc:spChg chg="add mod">
            <ac:chgData name="Candra Johnson" userId="60645380-4b5f-45e7-a595-eeef65d4767b" providerId="ADAL" clId="{7E3D56CE-4FA2-40E4-A90E-8BD01F1D03A8}" dt="2021-08-20T21:34:04.031" v="341" actId="14100"/>
            <ac:spMkLst>
              <pc:docMk/>
              <pc:sldMasterMk cId="2092593180" sldId="2147483662"/>
              <pc:sldLayoutMk cId="466255053" sldId="2147483677"/>
              <ac:spMk id="48" creationId="{85A0F794-8554-4093-AC30-EA2CCCEBB65A}"/>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49" creationId="{DEE3BB82-5694-4717-A7FA-F2553823F48B}"/>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50" creationId="{77B7022F-280F-44DB-87B1-813FBD53C4C0}"/>
            </ac:spMkLst>
          </pc:spChg>
          <pc:spChg chg="add mod">
            <ac:chgData name="Candra Johnson" userId="60645380-4b5f-45e7-a595-eeef65d4767b" providerId="ADAL" clId="{7E3D56CE-4FA2-40E4-A90E-8BD01F1D03A8}" dt="2021-08-20T21:33:59.201" v="340" actId="1076"/>
            <ac:spMkLst>
              <pc:docMk/>
              <pc:sldMasterMk cId="2092593180" sldId="2147483662"/>
              <pc:sldLayoutMk cId="466255053" sldId="2147483677"/>
              <ac:spMk id="51" creationId="{6AB31020-2F81-4519-8E63-DEAE9CB11268}"/>
            </ac:spMkLst>
          </pc:spChg>
          <pc:grpChg chg="add mod">
            <ac:chgData name="Candra Johnson" userId="60645380-4b5f-45e7-a595-eeef65d4767b" providerId="ADAL" clId="{7E3D56CE-4FA2-40E4-A90E-8BD01F1D03A8}" dt="2021-08-20T21:10:32.085" v="297" actId="1035"/>
            <ac:grpSpMkLst>
              <pc:docMk/>
              <pc:sldMasterMk cId="2092593180" sldId="2147483662"/>
              <pc:sldLayoutMk cId="466255053" sldId="2147483677"/>
              <ac:grpSpMk id="4" creationId="{A6763A6A-6779-49E0-92F5-1A4CEA479E4D}"/>
            </ac:grpSpMkLst>
          </pc:grpChg>
          <pc:grpChg chg="add mod">
            <ac:chgData name="Candra Johnson" userId="60645380-4b5f-45e7-a595-eeef65d4767b" providerId="ADAL" clId="{7E3D56CE-4FA2-40E4-A90E-8BD01F1D03A8}" dt="2021-08-20T21:36:06.744" v="353" actId="1076"/>
            <ac:grpSpMkLst>
              <pc:docMk/>
              <pc:sldMasterMk cId="2092593180" sldId="2147483662"/>
              <pc:sldLayoutMk cId="466255053" sldId="2147483677"/>
              <ac:grpSpMk id="37" creationId="{1682E5D2-6143-40B8-9FE2-BB207532393C}"/>
            </ac:grpSpMkLst>
          </pc:grpChg>
          <pc:graphicFrameChg chg="mod modGraphic">
            <ac:chgData name="Candra Johnson" userId="60645380-4b5f-45e7-a595-eeef65d4767b" providerId="ADAL" clId="{7E3D56CE-4FA2-40E4-A90E-8BD01F1D03A8}" dt="2021-08-20T21:36:06.744" v="353" actId="1076"/>
            <ac:graphicFrameMkLst>
              <pc:docMk/>
              <pc:sldMasterMk cId="2092593180" sldId="2147483662"/>
              <pc:sldLayoutMk cId="466255053" sldId="2147483677"/>
              <ac:graphicFrameMk id="33" creationId="{0489DA8A-B662-495B-B1CA-3F88343FA861}"/>
            </ac:graphicFrameMkLst>
          </pc:graphicFrameChg>
          <pc:picChg chg="add del mod">
            <ac:chgData name="Candra Johnson" userId="60645380-4b5f-45e7-a595-eeef65d4767b" providerId="ADAL" clId="{7E3D56CE-4FA2-40E4-A90E-8BD01F1D03A8}" dt="2021-08-20T21:03:28.812" v="207" actId="478"/>
            <ac:picMkLst>
              <pc:docMk/>
              <pc:sldMasterMk cId="2092593180" sldId="2147483662"/>
              <pc:sldLayoutMk cId="466255053" sldId="2147483677"/>
              <ac:picMk id="5" creationId="{7CBFBE8E-808E-4AD8-9464-D0B6FF96063B}"/>
            </ac:picMkLst>
          </pc:picChg>
          <pc:picChg chg="add mod">
            <ac:chgData name="Candra Johnson" userId="60645380-4b5f-45e7-a595-eeef65d4767b" providerId="ADAL" clId="{7E3D56CE-4FA2-40E4-A90E-8BD01F1D03A8}" dt="2021-08-20T21:36:06.744" v="353" actId="1076"/>
            <ac:picMkLst>
              <pc:docMk/>
              <pc:sldMasterMk cId="2092593180" sldId="2147483662"/>
              <pc:sldLayoutMk cId="466255053" sldId="2147483677"/>
              <ac:picMk id="8" creationId="{95AE6CA8-9DFC-45FD-8256-5523473C32EA}"/>
            </ac:picMkLst>
          </pc:picChg>
          <pc:picChg chg="add mod">
            <ac:chgData name="Candra Johnson" userId="60645380-4b5f-45e7-a595-eeef65d4767b" providerId="ADAL" clId="{7E3D56CE-4FA2-40E4-A90E-8BD01F1D03A8}" dt="2021-08-20T21:36:06.744" v="353" actId="1076"/>
            <ac:picMkLst>
              <pc:docMk/>
              <pc:sldMasterMk cId="2092593180" sldId="2147483662"/>
              <pc:sldLayoutMk cId="466255053" sldId="2147483677"/>
              <ac:picMk id="9" creationId="{2FC3D140-59FA-482D-84E8-0ED31A34A443}"/>
            </ac:picMkLst>
          </pc:picChg>
          <pc:picChg chg="add mod">
            <ac:chgData name="Candra Johnson" userId="60645380-4b5f-45e7-a595-eeef65d4767b" providerId="ADAL" clId="{7E3D56CE-4FA2-40E4-A90E-8BD01F1D03A8}" dt="2021-08-20T21:35:55.997" v="350" actId="1076"/>
            <ac:picMkLst>
              <pc:docMk/>
              <pc:sldMasterMk cId="2092593180" sldId="2147483662"/>
              <pc:sldLayoutMk cId="466255053" sldId="2147483677"/>
              <ac:picMk id="10" creationId="{0CC771A3-7506-45E8-9AB0-74CDCED9A57B}"/>
            </ac:picMkLst>
          </pc:picChg>
          <pc:picChg chg="add del mod">
            <ac:chgData name="Candra Johnson" userId="60645380-4b5f-45e7-a595-eeef65d4767b" providerId="ADAL" clId="{7E3D56CE-4FA2-40E4-A90E-8BD01F1D03A8}" dt="2021-08-20T20:59:46.446" v="171" actId="478"/>
            <ac:picMkLst>
              <pc:docMk/>
              <pc:sldMasterMk cId="2092593180" sldId="2147483662"/>
              <pc:sldLayoutMk cId="466255053" sldId="2147483677"/>
              <ac:picMk id="25" creationId="{57BD242E-FA82-4B01-81CF-CC51D4807C9B}"/>
            </ac:picMkLst>
          </pc:picChg>
          <pc:picChg chg="del mod">
            <ac:chgData name="Candra Johnson" userId="60645380-4b5f-45e7-a595-eeef65d4767b" providerId="ADAL" clId="{7E3D56CE-4FA2-40E4-A90E-8BD01F1D03A8}" dt="2021-08-20T21:36:09.979" v="354" actId="478"/>
            <ac:picMkLst>
              <pc:docMk/>
              <pc:sldMasterMk cId="2092593180" sldId="2147483662"/>
              <pc:sldLayoutMk cId="466255053" sldId="2147483677"/>
              <ac:picMk id="27" creationId="{569452AC-E839-4568-974D-694A0567E72C}"/>
            </ac:picMkLst>
          </pc:picChg>
          <pc:picChg chg="del mod">
            <ac:chgData name="Candra Johnson" userId="60645380-4b5f-45e7-a595-eeef65d4767b" providerId="ADAL" clId="{7E3D56CE-4FA2-40E4-A90E-8BD01F1D03A8}" dt="2021-08-20T21:03:03.141" v="197" actId="478"/>
            <ac:picMkLst>
              <pc:docMk/>
              <pc:sldMasterMk cId="2092593180" sldId="2147483662"/>
              <pc:sldLayoutMk cId="466255053" sldId="2147483677"/>
              <ac:picMk id="35" creationId="{4277942D-D950-4244-9A53-DA61ABAC135E}"/>
            </ac:picMkLst>
          </pc:picChg>
          <pc:picChg chg="add mod">
            <ac:chgData name="Candra Johnson" userId="60645380-4b5f-45e7-a595-eeef65d4767b" providerId="ADAL" clId="{7E3D56CE-4FA2-40E4-A90E-8BD01F1D03A8}" dt="2021-08-20T21:33:59.201" v="340" actId="1076"/>
            <ac:picMkLst>
              <pc:docMk/>
              <pc:sldMasterMk cId="2092593180" sldId="2147483662"/>
              <pc:sldLayoutMk cId="466255053" sldId="2147483677"/>
              <ac:picMk id="52" creationId="{4CB4A08E-F193-4E26-B7B7-8A7C2FA90F8E}"/>
            </ac:picMkLst>
          </pc:picChg>
          <pc:picChg chg="add mod">
            <ac:chgData name="Candra Johnson" userId="60645380-4b5f-45e7-a595-eeef65d4767b" providerId="ADAL" clId="{7E3D56CE-4FA2-40E4-A90E-8BD01F1D03A8}" dt="2021-08-20T21:33:59.201" v="340" actId="1076"/>
            <ac:picMkLst>
              <pc:docMk/>
              <pc:sldMasterMk cId="2092593180" sldId="2147483662"/>
              <pc:sldLayoutMk cId="466255053" sldId="2147483677"/>
              <ac:picMk id="53" creationId="{7ECBF848-9E0C-4A29-9709-63406CFF82CD}"/>
            </ac:picMkLst>
          </pc:picChg>
          <pc:cxnChg chg="del">
            <ac:chgData name="Candra Johnson" userId="60645380-4b5f-45e7-a595-eeef65d4767b" providerId="ADAL" clId="{7E3D56CE-4FA2-40E4-A90E-8BD01F1D03A8}" dt="2021-08-20T20:56:18.413" v="92" actId="478"/>
            <ac:cxnSpMkLst>
              <pc:docMk/>
              <pc:sldMasterMk cId="2092593180" sldId="2147483662"/>
              <pc:sldLayoutMk cId="466255053" sldId="2147483677"/>
              <ac:cxnSpMk id="43" creationId="{00000000-0000-0000-0000-000000000000}"/>
            </ac:cxnSpMkLst>
          </pc:cxnChg>
          <pc:cxnChg chg="add mod">
            <ac:chgData name="Candra Johnson" userId="60645380-4b5f-45e7-a595-eeef65d4767b" providerId="ADAL" clId="{7E3D56CE-4FA2-40E4-A90E-8BD01F1D03A8}" dt="2021-08-20T21:11:14.382" v="307" actId="1076"/>
            <ac:cxnSpMkLst>
              <pc:docMk/>
              <pc:sldMasterMk cId="2092593180" sldId="2147483662"/>
              <pc:sldLayoutMk cId="466255053" sldId="2147483677"/>
              <ac:cxnSpMk id="46" creationId="{B00449AD-C956-4953-88F5-75B4D4D78F1C}"/>
            </ac:cxnSpMkLst>
          </pc:cxnChg>
        </pc:sldLayoutChg>
      </pc:sldMasterChg>
    </pc:docChg>
  </pc:docChgLst>
  <pc:docChgLst>
    <pc:chgData name="Diane Webb" userId="20dc823cd6f1b32b" providerId="LiveId" clId="{3BD6C28E-D2B7-4AFC-93D5-6021F815A86B}"/>
    <pc:docChg chg="modMainMaster">
      <pc:chgData name="Diane Webb" userId="20dc823cd6f1b32b" providerId="LiveId" clId="{3BD6C28E-D2B7-4AFC-93D5-6021F815A86B}" dt="2021-08-19T14:26:48.564" v="261" actId="1035"/>
      <pc:docMkLst>
        <pc:docMk/>
      </pc:docMkLst>
      <pc:sldMasterChg chg="modSldLayout">
        <pc:chgData name="Diane Webb" userId="20dc823cd6f1b32b" providerId="LiveId" clId="{3BD6C28E-D2B7-4AFC-93D5-6021F815A86B}" dt="2021-08-19T14:26:48.564" v="261" actId="1035"/>
        <pc:sldMasterMkLst>
          <pc:docMk/>
          <pc:sldMasterMk cId="2092593180" sldId="2147483662"/>
        </pc:sldMasterMkLst>
        <pc:sldLayoutChg chg="modSp mod">
          <pc:chgData name="Diane Webb" userId="20dc823cd6f1b32b" providerId="LiveId" clId="{3BD6C28E-D2B7-4AFC-93D5-6021F815A86B}" dt="2021-08-19T14:26:48.564" v="261" actId="1035"/>
          <pc:sldLayoutMkLst>
            <pc:docMk/>
            <pc:sldMasterMk cId="2092593180" sldId="2147483662"/>
            <pc:sldLayoutMk cId="2262355774" sldId="2147483674"/>
          </pc:sldLayoutMkLst>
          <pc:spChg chg="mod">
            <ac:chgData name="Diane Webb" userId="20dc823cd6f1b32b" providerId="LiveId" clId="{3BD6C28E-D2B7-4AFC-93D5-6021F815A86B}" dt="2021-08-19T14:26:25.657" v="236" actId="14100"/>
            <ac:spMkLst>
              <pc:docMk/>
              <pc:sldMasterMk cId="2092593180" sldId="2147483662"/>
              <pc:sldLayoutMk cId="2262355774" sldId="2147483674"/>
              <ac:spMk id="19" creationId="{706C88BB-925C-408E-8425-E88B3F95FAFB}"/>
            </ac:spMkLst>
          </pc:spChg>
          <pc:spChg chg="mod">
            <ac:chgData name="Diane Webb" userId="20dc823cd6f1b32b" providerId="LiveId" clId="{3BD6C28E-D2B7-4AFC-93D5-6021F815A86B}" dt="2021-08-19T14:26:42.781" v="257" actId="20577"/>
            <ac:spMkLst>
              <pc:docMk/>
              <pc:sldMasterMk cId="2092593180" sldId="2147483662"/>
              <pc:sldLayoutMk cId="2262355774" sldId="2147483674"/>
              <ac:spMk id="21" creationId="{8FEF5A1D-7C2E-4CBC-821B-2B2D2897417A}"/>
            </ac:spMkLst>
          </pc:spChg>
          <pc:spChg chg="mod">
            <ac:chgData name="Diane Webb" userId="20dc823cd6f1b32b" providerId="LiveId" clId="{3BD6C28E-D2B7-4AFC-93D5-6021F815A86B}" dt="2021-08-19T14:26:48.564" v="261" actId="1035"/>
            <ac:spMkLst>
              <pc:docMk/>
              <pc:sldMasterMk cId="2092593180" sldId="2147483662"/>
              <pc:sldLayoutMk cId="2262355774" sldId="2147483674"/>
              <ac:spMk id="28" creationId="{19D766D0-6A82-4CED-B6B2-CD82D2E68E27}"/>
            </ac:spMkLst>
          </pc:spChg>
          <pc:picChg chg="mod">
            <ac:chgData name="Diane Webb" userId="20dc823cd6f1b32b" providerId="LiveId" clId="{3BD6C28E-D2B7-4AFC-93D5-6021F815A86B}" dt="2021-08-19T14:26:30.239" v="237" actId="1076"/>
            <ac:picMkLst>
              <pc:docMk/>
              <pc:sldMasterMk cId="2092593180" sldId="2147483662"/>
              <pc:sldLayoutMk cId="2262355774" sldId="2147483674"/>
              <ac:picMk id="27" creationId="{569452AC-E839-4568-974D-694A0567E72C}"/>
            </ac:picMkLst>
          </pc:picChg>
        </pc:sldLayoutChg>
        <pc:sldLayoutChg chg="modSp mod">
          <pc:chgData name="Diane Webb" userId="20dc823cd6f1b32b" providerId="LiveId" clId="{3BD6C28E-D2B7-4AFC-93D5-6021F815A86B}" dt="2021-08-19T14:25:15.690" v="174" actId="14100"/>
          <pc:sldLayoutMkLst>
            <pc:docMk/>
            <pc:sldMasterMk cId="2092593180" sldId="2147483662"/>
            <pc:sldLayoutMk cId="3305181319" sldId="2147483675"/>
          </pc:sldLayoutMkLst>
          <pc:spChg chg="mod">
            <ac:chgData name="Diane Webb" userId="20dc823cd6f1b32b" providerId="LiveId" clId="{3BD6C28E-D2B7-4AFC-93D5-6021F815A86B}" dt="2021-08-19T14:25:15.690" v="174" actId="14100"/>
            <ac:spMkLst>
              <pc:docMk/>
              <pc:sldMasterMk cId="2092593180" sldId="2147483662"/>
              <pc:sldLayoutMk cId="3305181319" sldId="2147483675"/>
              <ac:spMk id="3" creationId="{376EE724-E7ED-431D-85DE-98C64D0E6777}"/>
            </ac:spMkLst>
          </pc:spChg>
          <pc:spChg chg="mod">
            <ac:chgData name="Diane Webb" userId="20dc823cd6f1b32b" providerId="LiveId" clId="{3BD6C28E-D2B7-4AFC-93D5-6021F815A86B}" dt="2021-08-19T14:25:02.276" v="164" actId="20577"/>
            <ac:spMkLst>
              <pc:docMk/>
              <pc:sldMasterMk cId="2092593180" sldId="2147483662"/>
              <pc:sldLayoutMk cId="3305181319" sldId="2147483675"/>
              <ac:spMk id="25" creationId="{77F9DA43-CAE1-4BBB-ACCF-6D8A5D798B2C}"/>
            </ac:spMkLst>
          </pc:spChg>
          <pc:spChg chg="mod">
            <ac:chgData name="Diane Webb" userId="20dc823cd6f1b32b" providerId="LiveId" clId="{3BD6C28E-D2B7-4AFC-93D5-6021F815A86B}" dt="2021-08-19T14:23:44.841" v="10" actId="20577"/>
            <ac:spMkLst>
              <pc:docMk/>
              <pc:sldMasterMk cId="2092593180" sldId="2147483662"/>
              <pc:sldLayoutMk cId="3305181319" sldId="2147483675"/>
              <ac:spMk id="26" creationId="{DC5C9101-9507-4046-86AA-DF8420371D13}"/>
            </ac:spMkLst>
          </pc:spChg>
        </pc:sldLayoutChg>
      </pc:sldMasterChg>
    </pc:docChg>
  </pc:docChgLst>
  <pc:docChgLst>
    <pc:chgData name="Lisa Cary" userId="344303b7-d470-4259-90c7-a66056dec358" providerId="ADAL" clId="{FEFA0FA5-B338-472D-87EC-24BD505D4141}"/>
    <pc:docChg chg="custSel modSld">
      <pc:chgData name="Lisa Cary" userId="344303b7-d470-4259-90c7-a66056dec358" providerId="ADAL" clId="{FEFA0FA5-B338-472D-87EC-24BD505D4141}" dt="2021-05-21T14:35:06.148" v="2"/>
      <pc:docMkLst>
        <pc:docMk/>
      </pc:docMkLst>
      <pc:sldChg chg="addCm modCm">
        <pc:chgData name="Lisa Cary" userId="344303b7-d470-4259-90c7-a66056dec358" providerId="ADAL" clId="{FEFA0FA5-B338-472D-87EC-24BD505D4141}" dt="2021-05-21T14:35:06.148" v="2"/>
        <pc:sldMkLst>
          <pc:docMk/>
          <pc:sldMk cId="796035726" sldId="256"/>
        </pc:sldMkLst>
      </pc:sldChg>
    </pc:docChg>
  </pc:docChgLst>
  <pc:docChgLst>
    <pc:chgData name="Diane Webb" userId="d061399d-ee6d-44b3-80ed-2b8f0ae64a24" providerId="ADAL" clId="{BA74D9AA-6D21-4E14-8BB0-8E51DCBAA173}"/>
    <pc:docChg chg="modMainMaster">
      <pc:chgData name="Diane Webb" userId="d061399d-ee6d-44b3-80ed-2b8f0ae64a24" providerId="ADAL" clId="{BA74D9AA-6D21-4E14-8BB0-8E51DCBAA173}" dt="2021-09-27T15:27:03.417" v="1" actId="20577"/>
      <pc:docMkLst>
        <pc:docMk/>
      </pc:docMkLst>
      <pc:sldMasterChg chg="modSldLayout">
        <pc:chgData name="Diane Webb" userId="d061399d-ee6d-44b3-80ed-2b8f0ae64a24" providerId="ADAL" clId="{BA74D9AA-6D21-4E14-8BB0-8E51DCBAA173}" dt="2021-09-27T15:27:03.417" v="1" actId="20577"/>
        <pc:sldMasterMkLst>
          <pc:docMk/>
          <pc:sldMasterMk cId="2092593180" sldId="2147483662"/>
        </pc:sldMasterMkLst>
        <pc:sldLayoutChg chg="modSp mod">
          <pc:chgData name="Diane Webb" userId="d061399d-ee6d-44b3-80ed-2b8f0ae64a24" providerId="ADAL" clId="{BA74D9AA-6D21-4E14-8BB0-8E51DCBAA173}" dt="2021-09-27T15:27:03.417" v="1" actId="20577"/>
          <pc:sldLayoutMkLst>
            <pc:docMk/>
            <pc:sldMasterMk cId="2092593180" sldId="2147483662"/>
            <pc:sldLayoutMk cId="4181460870" sldId="2147483676"/>
          </pc:sldLayoutMkLst>
          <pc:spChg chg="mod">
            <ac:chgData name="Diane Webb" userId="d061399d-ee6d-44b3-80ed-2b8f0ae64a24" providerId="ADAL" clId="{BA74D9AA-6D21-4E14-8BB0-8E51DCBAA173}" dt="2021-09-27T15:27:03.417" v="1" actId="20577"/>
            <ac:spMkLst>
              <pc:docMk/>
              <pc:sldMasterMk cId="2092593180" sldId="2147483662"/>
              <pc:sldLayoutMk cId="4181460870" sldId="2147483676"/>
              <ac:spMk id="98" creationId="{7CCE9949-B782-42E5-9BAE-503D729EE4F3}"/>
            </ac:spMkLst>
          </pc:spChg>
        </pc:sldLayoutChg>
      </pc:sldMasterChg>
    </pc:docChg>
  </pc:docChgLst>
  <pc:docChgLst>
    <pc:chgData name="Lisa Cary" userId="344303b7-d470-4259-90c7-a66056dec358" providerId="ADAL" clId="{548D94D1-325B-4F7D-8076-083064B54947}"/>
    <pc:docChg chg="undo custSel modMainMaster">
      <pc:chgData name="Lisa Cary" userId="344303b7-d470-4259-90c7-a66056dec358" providerId="ADAL" clId="{548D94D1-325B-4F7D-8076-083064B54947}" dt="2022-04-07T18:08:31.954" v="69" actId="20577"/>
      <pc:docMkLst>
        <pc:docMk/>
      </pc:docMkLst>
      <pc:sldMasterChg chg="modSldLayout">
        <pc:chgData name="Lisa Cary" userId="344303b7-d470-4259-90c7-a66056dec358" providerId="ADAL" clId="{548D94D1-325B-4F7D-8076-083064B54947}" dt="2022-04-07T18:08:31.954" v="69" actId="20577"/>
        <pc:sldMasterMkLst>
          <pc:docMk/>
          <pc:sldMasterMk cId="2092593180" sldId="2147483662"/>
        </pc:sldMasterMkLst>
        <pc:sldLayoutChg chg="modSp mod">
          <pc:chgData name="Lisa Cary" userId="344303b7-d470-4259-90c7-a66056dec358" providerId="ADAL" clId="{548D94D1-325B-4F7D-8076-083064B54947}" dt="2022-04-07T18:08:31.954" v="69" actId="20577"/>
          <pc:sldLayoutMkLst>
            <pc:docMk/>
            <pc:sldMasterMk cId="2092593180" sldId="2147483662"/>
            <pc:sldLayoutMk cId="4181460870" sldId="2147483676"/>
          </pc:sldLayoutMkLst>
          <pc:spChg chg="mod">
            <ac:chgData name="Lisa Cary" userId="344303b7-d470-4259-90c7-a66056dec358" providerId="ADAL" clId="{548D94D1-325B-4F7D-8076-083064B54947}" dt="2022-04-07T18:08:31.954" v="69" actId="20577"/>
            <ac:spMkLst>
              <pc:docMk/>
              <pc:sldMasterMk cId="2092593180" sldId="2147483662"/>
              <pc:sldLayoutMk cId="4181460870" sldId="2147483676"/>
              <ac:spMk id="59" creationId="{D78A267D-F826-4390-ABAF-EBBABC022C27}"/>
            </ac:spMkLst>
          </pc:spChg>
        </pc:sldLayoutChg>
        <pc:sldLayoutChg chg="modSp mod">
          <pc:chgData name="Lisa Cary" userId="344303b7-d470-4259-90c7-a66056dec358" providerId="ADAL" clId="{548D94D1-325B-4F7D-8076-083064B54947}" dt="2022-04-07T18:07:32.356" v="45" actId="255"/>
          <pc:sldLayoutMkLst>
            <pc:docMk/>
            <pc:sldMasterMk cId="2092593180" sldId="2147483662"/>
            <pc:sldLayoutMk cId="466255053" sldId="2147483677"/>
          </pc:sldLayoutMkLst>
          <pc:spChg chg="mod">
            <ac:chgData name="Lisa Cary" userId="344303b7-d470-4259-90c7-a66056dec358" providerId="ADAL" clId="{548D94D1-325B-4F7D-8076-083064B54947}" dt="2022-04-07T18:07:32.356" v="45" actId="255"/>
            <ac:spMkLst>
              <pc:docMk/>
              <pc:sldMasterMk cId="2092593180" sldId="2147483662"/>
              <pc:sldLayoutMk cId="466255053" sldId="2147483677"/>
              <ac:spMk id="36" creationId="{085FA465-7DD4-434B-86FA-3352B55D4B96}"/>
            </ac:spMkLst>
          </pc:spChg>
          <pc:graphicFrameChg chg="modGraphic">
            <ac:chgData name="Lisa Cary" userId="344303b7-d470-4259-90c7-a66056dec358" providerId="ADAL" clId="{548D94D1-325B-4F7D-8076-083064B54947}" dt="2022-04-07T18:06:16.915" v="43" actId="20577"/>
            <ac:graphicFrameMkLst>
              <pc:docMk/>
              <pc:sldMasterMk cId="2092593180" sldId="2147483662"/>
              <pc:sldLayoutMk cId="466255053" sldId="2147483677"/>
              <ac:graphicFrameMk id="33" creationId="{0489DA8A-B662-495B-B1CA-3F88343FA861}"/>
            </ac:graphicFrameMkLst>
          </pc:graphicFrameChg>
        </pc:sldLayoutChg>
      </pc:sldMasterChg>
    </pc:docChg>
  </pc:docChgLst>
  <pc:docChgLst>
    <pc:chgData name="Diane Webb" userId="20dc823cd6f1b32b" providerId="LiveId" clId="{EC4A5BCB-A1BF-4325-A740-C1C5F045AA7A}"/>
    <pc:docChg chg="modMainMaster">
      <pc:chgData name="Diane Webb" userId="20dc823cd6f1b32b" providerId="LiveId" clId="{EC4A5BCB-A1BF-4325-A740-C1C5F045AA7A}" dt="2021-08-26T18:18:33.628" v="1" actId="6013"/>
      <pc:docMkLst>
        <pc:docMk/>
      </pc:docMkLst>
      <pc:sldMasterChg chg="mod">
        <pc:chgData name="Diane Webb" userId="20dc823cd6f1b32b" providerId="LiveId" clId="{EC4A5BCB-A1BF-4325-A740-C1C5F045AA7A}" dt="2021-08-26T18:18:33.628" v="1" actId="6013"/>
        <pc:sldMasterMkLst>
          <pc:docMk/>
          <pc:sldMasterMk cId="2092593180" sldId="2147483662"/>
        </pc:sldMasterMkLst>
      </pc:sldMasterChg>
    </pc:docChg>
  </pc:docChgLst>
  <pc:docChgLst>
    <pc:chgData name="Diane Webb" userId="d061399d-ee6d-44b3-80ed-2b8f0ae64a24" providerId="ADAL" clId="{684E2BF0-73BF-4FF8-8C8D-1D4E5D41C835}"/>
    <pc:docChg chg="modMainMaster">
      <pc:chgData name="Diane Webb" userId="d061399d-ee6d-44b3-80ed-2b8f0ae64a24" providerId="ADAL" clId="{684E2BF0-73BF-4FF8-8C8D-1D4E5D41C835}" dt="2021-08-26T15:11:04.989" v="36" actId="1035"/>
      <pc:docMkLst>
        <pc:docMk/>
      </pc:docMkLst>
      <pc:sldMasterChg chg="modSldLayout">
        <pc:chgData name="Diane Webb" userId="d061399d-ee6d-44b3-80ed-2b8f0ae64a24" providerId="ADAL" clId="{684E2BF0-73BF-4FF8-8C8D-1D4E5D41C835}" dt="2021-08-26T15:11:04.989" v="36" actId="1035"/>
        <pc:sldMasterMkLst>
          <pc:docMk/>
          <pc:sldMasterMk cId="2092593180" sldId="2147483662"/>
        </pc:sldMasterMkLst>
        <pc:sldLayoutChg chg="modSp mod">
          <pc:chgData name="Diane Webb" userId="d061399d-ee6d-44b3-80ed-2b8f0ae64a24" providerId="ADAL" clId="{684E2BF0-73BF-4FF8-8C8D-1D4E5D41C835}" dt="2021-08-26T15:11:04.989" v="36" actId="1035"/>
          <pc:sldLayoutMkLst>
            <pc:docMk/>
            <pc:sldMasterMk cId="2092593180" sldId="2147483662"/>
            <pc:sldLayoutMk cId="4181460870" sldId="2147483676"/>
          </pc:sldLayoutMkLst>
          <pc:spChg chg="mod">
            <ac:chgData name="Diane Webb" userId="d061399d-ee6d-44b3-80ed-2b8f0ae64a24" providerId="ADAL" clId="{684E2BF0-73BF-4FF8-8C8D-1D4E5D41C835}" dt="2021-08-26T15:09:34.742" v="24" actId="20577"/>
            <ac:spMkLst>
              <pc:docMk/>
              <pc:sldMasterMk cId="2092593180" sldId="2147483662"/>
              <pc:sldLayoutMk cId="4181460870" sldId="2147483676"/>
              <ac:spMk id="59" creationId="{D78A267D-F826-4390-ABAF-EBBABC022C27}"/>
            </ac:spMkLst>
          </pc:spChg>
          <pc:spChg chg="mod">
            <ac:chgData name="Diane Webb" userId="d061399d-ee6d-44b3-80ed-2b8f0ae64a24" providerId="ADAL" clId="{684E2BF0-73BF-4FF8-8C8D-1D4E5D41C835}" dt="2021-08-26T15:10:39.747" v="34" actId="14100"/>
            <ac:spMkLst>
              <pc:docMk/>
              <pc:sldMasterMk cId="2092593180" sldId="2147483662"/>
              <pc:sldLayoutMk cId="4181460870" sldId="2147483676"/>
              <ac:spMk id="92" creationId="{B00F2755-5780-46D4-BE27-C353324DD4DB}"/>
            </ac:spMkLst>
          </pc:spChg>
          <pc:spChg chg="mod">
            <ac:chgData name="Diane Webb" userId="d061399d-ee6d-44b3-80ed-2b8f0ae64a24" providerId="ADAL" clId="{684E2BF0-73BF-4FF8-8C8D-1D4E5D41C835}" dt="2021-08-26T15:11:04.989" v="36" actId="1035"/>
            <ac:spMkLst>
              <pc:docMk/>
              <pc:sldMasterMk cId="2092593180" sldId="2147483662"/>
              <pc:sldLayoutMk cId="4181460870" sldId="2147483676"/>
              <ac:spMk id="102" creationId="{6F2E9BF8-6F0E-499D-B96B-2344EF4B9B65}"/>
            </ac:spMkLst>
          </pc:spChg>
          <pc:spChg chg="mod">
            <ac:chgData name="Diane Webb" userId="d061399d-ee6d-44b3-80ed-2b8f0ae64a24" providerId="ADAL" clId="{684E2BF0-73BF-4FF8-8C8D-1D4E5D41C835}" dt="2021-08-26T15:11:04.989" v="36" actId="1035"/>
            <ac:spMkLst>
              <pc:docMk/>
              <pc:sldMasterMk cId="2092593180" sldId="2147483662"/>
              <pc:sldLayoutMk cId="4181460870" sldId="2147483676"/>
              <ac:spMk id="103" creationId="{E3564A35-489D-42FC-8D0C-773C447A889C}"/>
            </ac:spMkLst>
          </pc:spChg>
        </pc:sldLayoutChg>
      </pc:sldMasterChg>
    </pc:docChg>
  </pc:docChgLst>
  <pc:docChgLst>
    <pc:chgData name="Diane Webb" userId="20dc823cd6f1b32b" providerId="LiveId" clId="{EBDC5CF2-CEB0-4BF5-B092-96B3174732CD}"/>
    <pc:docChg chg="undo redo custSel modSld">
      <pc:chgData name="Diane Webb" userId="20dc823cd6f1b32b" providerId="LiveId" clId="{EBDC5CF2-CEB0-4BF5-B092-96B3174732CD}" dt="2021-05-18T20:29:58.548" v="221" actId="120"/>
      <pc:docMkLst>
        <pc:docMk/>
      </pc:docMkLst>
      <pc:sldChg chg="modSp mod addCm delCm modCm">
        <pc:chgData name="Diane Webb" userId="20dc823cd6f1b32b" providerId="LiveId" clId="{EBDC5CF2-CEB0-4BF5-B092-96B3174732CD}" dt="2021-05-18T20:29:41.979" v="219" actId="1589"/>
        <pc:sldMkLst>
          <pc:docMk/>
          <pc:sldMk cId="796035726" sldId="256"/>
        </pc:sldMkLst>
        <pc:spChg chg="mod">
          <ac:chgData name="Diane Webb" userId="20dc823cd6f1b32b" providerId="LiveId" clId="{EBDC5CF2-CEB0-4BF5-B092-96B3174732CD}" dt="2021-05-18T20:21:21.057" v="27" actId="20577"/>
          <ac:spMkLst>
            <pc:docMk/>
            <pc:sldMk cId="796035726" sldId="256"/>
            <ac:spMk id="14" creationId="{4A8B3631-4372-425C-B465-CE519D794759}"/>
          </ac:spMkLst>
        </pc:spChg>
        <pc:spChg chg="mod">
          <ac:chgData name="Diane Webb" userId="20dc823cd6f1b32b" providerId="LiveId" clId="{EBDC5CF2-CEB0-4BF5-B092-96B3174732CD}" dt="2021-05-18T20:28:15.133" v="218" actId="6549"/>
          <ac:spMkLst>
            <pc:docMk/>
            <pc:sldMk cId="796035726" sldId="256"/>
            <ac:spMk id="20" creationId="{3F0C756B-627C-4886-A29D-75A1BD61F0BC}"/>
          </ac:spMkLst>
        </pc:spChg>
        <pc:spChg chg="mod">
          <ac:chgData name="Diane Webb" userId="20dc823cd6f1b32b" providerId="LiveId" clId="{EBDC5CF2-CEB0-4BF5-B092-96B3174732CD}" dt="2021-05-18T20:22:31.638" v="45" actId="1036"/>
          <ac:spMkLst>
            <pc:docMk/>
            <pc:sldMk cId="796035726" sldId="256"/>
            <ac:spMk id="22" creationId="{B116C2B1-34D4-4F73-A2CE-99F5D3B96066}"/>
          </ac:spMkLst>
        </pc:spChg>
      </pc:sldChg>
      <pc:sldChg chg="modSp mod">
        <pc:chgData name="Diane Webb" userId="20dc823cd6f1b32b" providerId="LiveId" clId="{EBDC5CF2-CEB0-4BF5-B092-96B3174732CD}" dt="2021-05-18T20:29:58.548" v="221" actId="120"/>
        <pc:sldMkLst>
          <pc:docMk/>
          <pc:sldMk cId="1995638418" sldId="257"/>
        </pc:sldMkLst>
        <pc:spChg chg="mod">
          <ac:chgData name="Diane Webb" userId="20dc823cd6f1b32b" providerId="LiveId" clId="{EBDC5CF2-CEB0-4BF5-B092-96B3174732CD}" dt="2021-05-18T20:23:00.024" v="59" actId="20577"/>
          <ac:spMkLst>
            <pc:docMk/>
            <pc:sldMk cId="1995638418" sldId="257"/>
            <ac:spMk id="19" creationId="{4F8432B0-B1E9-4C68-B2AE-C2F40F37AC9A}"/>
          </ac:spMkLst>
        </pc:spChg>
        <pc:graphicFrameChg chg="mod modGraphic">
          <ac:chgData name="Diane Webb" userId="20dc823cd6f1b32b" providerId="LiveId" clId="{EBDC5CF2-CEB0-4BF5-B092-96B3174732CD}" dt="2021-05-18T20:29:58.548" v="221" actId="120"/>
          <ac:graphicFrameMkLst>
            <pc:docMk/>
            <pc:sldMk cId="1995638418" sldId="257"/>
            <ac:graphicFrameMk id="31" creationId="{DDC030A3-70CD-45B0-8900-41DC50237764}"/>
          </ac:graphicFrameMkLst>
        </pc:graphicFrameChg>
      </pc:sldChg>
    </pc:docChg>
  </pc:docChgLst>
  <pc:docChgLst>
    <pc:chgData name="Diane Webb" userId="20dc823cd6f1b32b" providerId="LiveId" clId="{2053B007-C1B8-45E7-96F8-0D2789A6DF96}"/>
    <pc:docChg chg="custSel modSld">
      <pc:chgData name="Diane Webb" userId="20dc823cd6f1b32b" providerId="LiveId" clId="{2053B007-C1B8-45E7-96F8-0D2789A6DF96}" dt="2022-04-11T21:44:25.174" v="0" actId="478"/>
      <pc:docMkLst>
        <pc:docMk/>
      </pc:docMkLst>
      <pc:sldChg chg="delSp mod">
        <pc:chgData name="Diane Webb" userId="20dc823cd6f1b32b" providerId="LiveId" clId="{2053B007-C1B8-45E7-96F8-0D2789A6DF96}" dt="2022-04-11T21:44:25.174" v="0" actId="478"/>
        <pc:sldMkLst>
          <pc:docMk/>
          <pc:sldMk cId="1955203705" sldId="258"/>
        </pc:sldMkLst>
        <pc:spChg chg="del">
          <ac:chgData name="Diane Webb" userId="20dc823cd6f1b32b" providerId="LiveId" clId="{2053B007-C1B8-45E7-96F8-0D2789A6DF96}" dt="2022-04-11T21:44:25.174" v="0" actId="478"/>
          <ac:spMkLst>
            <pc:docMk/>
            <pc:sldMk cId="1955203705" sldId="258"/>
            <ac:spMk id="2" creationId="{E6B50DAE-CDD3-4ED6-A7D3-77F008640119}"/>
          </ac:spMkLst>
        </pc:spChg>
      </pc:sldChg>
    </pc:docChg>
  </pc:docChgLst>
  <pc:docChgLst>
    <pc:chgData name="Diane Webb" userId="d061399d-ee6d-44b3-80ed-2b8f0ae64a24" providerId="ADAL" clId="{36D42257-D848-41AE-B1A2-7A3EBC329E84}"/>
    <pc:docChg chg="custSel modSld">
      <pc:chgData name="Diane Webb" userId="d061399d-ee6d-44b3-80ed-2b8f0ae64a24" providerId="ADAL" clId="{36D42257-D848-41AE-B1A2-7A3EBC329E84}" dt="2021-05-21T16:25:11.559" v="34" actId="1592"/>
      <pc:docMkLst>
        <pc:docMk/>
      </pc:docMkLst>
      <pc:sldChg chg="modSp mod delCm modCm">
        <pc:chgData name="Diane Webb" userId="d061399d-ee6d-44b3-80ed-2b8f0ae64a24" providerId="ADAL" clId="{36D42257-D848-41AE-B1A2-7A3EBC329E84}" dt="2021-05-21T16:25:11.559" v="34" actId="1592"/>
        <pc:sldMkLst>
          <pc:docMk/>
          <pc:sldMk cId="796035726" sldId="256"/>
        </pc:sldMkLst>
        <pc:spChg chg="mod">
          <ac:chgData name="Diane Webb" userId="d061399d-ee6d-44b3-80ed-2b8f0ae64a24" providerId="ADAL" clId="{36D42257-D848-41AE-B1A2-7A3EBC329E84}" dt="2021-05-21T16:24:57.933" v="32" actId="20577"/>
          <ac:spMkLst>
            <pc:docMk/>
            <pc:sldMk cId="796035726" sldId="256"/>
            <ac:spMk id="20" creationId="{3F0C756B-627C-4886-A29D-75A1BD61F0BC}"/>
          </ac:spMkLst>
        </pc:spChg>
        <pc:spChg chg="mod">
          <ac:chgData name="Diane Webb" userId="d061399d-ee6d-44b3-80ed-2b8f0ae64a24" providerId="ADAL" clId="{36D42257-D848-41AE-B1A2-7A3EBC329E84}" dt="2021-05-21T16:24:35.815" v="26" actId="14100"/>
          <ac:spMkLst>
            <pc:docMk/>
            <pc:sldMk cId="796035726" sldId="256"/>
            <ac:spMk id="22" creationId="{B116C2B1-34D4-4F73-A2CE-99F5D3B96066}"/>
          </ac:spMkLst>
        </pc:spChg>
      </pc:sldChg>
    </pc:docChg>
  </pc:docChgLst>
  <pc:docChgLst>
    <pc:chgData name="Candra Johnson" userId="60645380-4b5f-45e7-a595-eeef65d4767b" providerId="ADAL" clId="{487CA7D6-AB5D-4AC1-A9C3-31FC8EECD417}"/>
    <pc:docChg chg="custSel modSld modMainMaster">
      <pc:chgData name="Candra Johnson" userId="60645380-4b5f-45e7-a595-eeef65d4767b" providerId="ADAL" clId="{487CA7D6-AB5D-4AC1-A9C3-31FC8EECD417}" dt="2021-05-25T19:19:32.461" v="28" actId="1589"/>
      <pc:docMkLst>
        <pc:docMk/>
      </pc:docMkLst>
      <pc:sldChg chg="addSp delSp modSp mod addCm modCm chgLayout">
        <pc:chgData name="Candra Johnson" userId="60645380-4b5f-45e7-a595-eeef65d4767b" providerId="ADAL" clId="{487CA7D6-AB5D-4AC1-A9C3-31FC8EECD417}" dt="2021-05-25T19:19:32.461" v="28" actId="1589"/>
        <pc:sldMkLst>
          <pc:docMk/>
          <pc:sldMk cId="1995638418" sldId="257"/>
        </pc:sldMkLst>
        <pc:spChg chg="add mod ord">
          <ac:chgData name="Candra Johnson" userId="60645380-4b5f-45e7-a595-eeef65d4767b" providerId="ADAL" clId="{487CA7D6-AB5D-4AC1-A9C3-31FC8EECD417}" dt="2021-05-25T19:17:20.927" v="26" actId="6264"/>
          <ac:spMkLst>
            <pc:docMk/>
            <pc:sldMk cId="1995638418" sldId="257"/>
            <ac:spMk id="2" creationId="{49BD0956-6877-465E-90C6-A5E7B47ECB51}"/>
          </ac:spMkLst>
        </pc:spChg>
        <pc:spChg chg="add mod ord">
          <ac:chgData name="Candra Johnson" userId="60645380-4b5f-45e7-a595-eeef65d4767b" providerId="ADAL" clId="{487CA7D6-AB5D-4AC1-A9C3-31FC8EECD417}" dt="2021-05-25T19:17:20.927" v="26" actId="6264"/>
          <ac:spMkLst>
            <pc:docMk/>
            <pc:sldMk cId="1995638418" sldId="257"/>
            <ac:spMk id="3" creationId="{71716834-DF98-4A11-A145-F8BD2500DACC}"/>
          </ac:spMkLst>
        </pc:spChg>
        <pc:spChg chg="add mod ord">
          <ac:chgData name="Candra Johnson" userId="60645380-4b5f-45e7-a595-eeef65d4767b" providerId="ADAL" clId="{487CA7D6-AB5D-4AC1-A9C3-31FC8EECD417}" dt="2021-05-25T19:17:20.927" v="26" actId="6264"/>
          <ac:spMkLst>
            <pc:docMk/>
            <pc:sldMk cId="1995638418" sldId="257"/>
            <ac:spMk id="4" creationId="{CA2F64EE-3AB3-4489-A391-B6C60600059F}"/>
          </ac:spMkLst>
        </pc:spChg>
        <pc:spChg chg="add mod">
          <ac:chgData name="Candra Johnson" userId="60645380-4b5f-45e7-a595-eeef65d4767b" providerId="ADAL" clId="{487CA7D6-AB5D-4AC1-A9C3-31FC8EECD417}" dt="2021-05-25T19:16:29.381" v="21" actId="1035"/>
          <ac:spMkLst>
            <pc:docMk/>
            <pc:sldMk cId="1995638418" sldId="257"/>
            <ac:spMk id="8" creationId="{2AB1DDED-FD14-48DF-A221-44D86E970532}"/>
          </ac:spMkLst>
        </pc:spChg>
        <pc:spChg chg="mod">
          <ac:chgData name="Candra Johnson" userId="60645380-4b5f-45e7-a595-eeef65d4767b" providerId="ADAL" clId="{487CA7D6-AB5D-4AC1-A9C3-31FC8EECD417}" dt="2021-05-25T19:16:29.381" v="21" actId="1035"/>
          <ac:spMkLst>
            <pc:docMk/>
            <pc:sldMk cId="1995638418" sldId="257"/>
            <ac:spMk id="23" creationId="{589A335C-3AE7-4FDD-9A16-28292198310C}"/>
          </ac:spMkLst>
        </pc:spChg>
        <pc:spChg chg="del">
          <ac:chgData name="Candra Johnson" userId="60645380-4b5f-45e7-a595-eeef65d4767b" providerId="ADAL" clId="{487CA7D6-AB5D-4AC1-A9C3-31FC8EECD417}" dt="2021-05-25T19:17:20.927" v="26" actId="6264"/>
          <ac:spMkLst>
            <pc:docMk/>
            <pc:sldMk cId="1995638418" sldId="257"/>
            <ac:spMk id="24" creationId="{00000000-0000-0000-0000-000000000000}"/>
          </ac:spMkLst>
        </pc:spChg>
        <pc:spChg chg="del">
          <ac:chgData name="Candra Johnson" userId="60645380-4b5f-45e7-a595-eeef65d4767b" providerId="ADAL" clId="{487CA7D6-AB5D-4AC1-A9C3-31FC8EECD417}" dt="2021-05-25T19:17:20.927" v="26" actId="6264"/>
          <ac:spMkLst>
            <pc:docMk/>
            <pc:sldMk cId="1995638418" sldId="257"/>
            <ac:spMk id="27" creationId="{00000000-0000-0000-0000-000000000000}"/>
          </ac:spMkLst>
        </pc:spChg>
        <pc:spChg chg="del">
          <ac:chgData name="Candra Johnson" userId="60645380-4b5f-45e7-a595-eeef65d4767b" providerId="ADAL" clId="{487CA7D6-AB5D-4AC1-A9C3-31FC8EECD417}" dt="2021-05-25T19:15:06.054" v="0" actId="478"/>
          <ac:spMkLst>
            <pc:docMk/>
            <pc:sldMk cId="1995638418" sldId="257"/>
            <ac:spMk id="35" creationId="{679EE849-43ED-4DAF-BD1B-5EE4272DE3F5}"/>
          </ac:spMkLst>
        </pc:spChg>
      </pc:sldChg>
      <pc:sldMasterChg chg="modSldLayout">
        <pc:chgData name="Candra Johnson" userId="60645380-4b5f-45e7-a595-eeef65d4767b" providerId="ADAL" clId="{487CA7D6-AB5D-4AC1-A9C3-31FC8EECD417}" dt="2021-05-25T19:17:14.181" v="25" actId="1035"/>
        <pc:sldMasterMkLst>
          <pc:docMk/>
          <pc:sldMasterMk cId="2092593180" sldId="2147483662"/>
        </pc:sldMasterMkLst>
        <pc:sldLayoutChg chg="modSp mod">
          <pc:chgData name="Candra Johnson" userId="60645380-4b5f-45e7-a595-eeef65d4767b" providerId="ADAL" clId="{487CA7D6-AB5D-4AC1-A9C3-31FC8EECD417}" dt="2021-05-25T19:17:14.181" v="25" actId="1035"/>
          <pc:sldLayoutMkLst>
            <pc:docMk/>
            <pc:sldMasterMk cId="2092593180" sldId="2147483662"/>
            <pc:sldLayoutMk cId="2262355774" sldId="2147483674"/>
          </pc:sldLayoutMkLst>
          <pc:spChg chg="mod">
            <ac:chgData name="Candra Johnson" userId="60645380-4b5f-45e7-a595-eeef65d4767b" providerId="ADAL" clId="{487CA7D6-AB5D-4AC1-A9C3-31FC8EECD417}" dt="2021-05-25T19:17:14.181" v="25" actId="1035"/>
            <ac:spMkLst>
              <pc:docMk/>
              <pc:sldMasterMk cId="2092593180" sldId="2147483662"/>
              <pc:sldLayoutMk cId="2262355774" sldId="2147483674"/>
              <ac:spMk id="2" creationId="{DF7EBCB0-4D49-4EEA-BC91-979C4541B5E0}"/>
            </ac:spMkLst>
          </pc:spChg>
          <pc:spChg chg="mod">
            <ac:chgData name="Candra Johnson" userId="60645380-4b5f-45e7-a595-eeef65d4767b" providerId="ADAL" clId="{487CA7D6-AB5D-4AC1-A9C3-31FC8EECD417}" dt="2021-05-25T19:16:06.493" v="10" actId="1035"/>
            <ac:spMkLst>
              <pc:docMk/>
              <pc:sldMasterMk cId="2092593180" sldId="2147483662"/>
              <pc:sldLayoutMk cId="2262355774" sldId="2147483674"/>
              <ac:spMk id="3" creationId="{B59D02D5-CE5D-4B7E-9F76-D0AA83B6B92B}"/>
            </ac:spMkLst>
          </pc:spChg>
          <pc:spChg chg="mod">
            <ac:chgData name="Candra Johnson" userId="60645380-4b5f-45e7-a595-eeef65d4767b" providerId="ADAL" clId="{487CA7D6-AB5D-4AC1-A9C3-31FC8EECD417}" dt="2021-05-25T19:16:09.334" v="17" actId="1035"/>
            <ac:spMkLst>
              <pc:docMk/>
              <pc:sldMasterMk cId="2092593180" sldId="2147483662"/>
              <pc:sldLayoutMk cId="2262355774" sldId="2147483674"/>
              <ac:spMk id="7" creationId="{C98C7259-B887-4BFE-A3AA-4DAD999297D3}"/>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316DC-A959-49CF-81AC-CB2AF30C40D1}" type="datetimeFigureOut">
              <a:rPr lang="en-US" smtClean="0"/>
              <a:t>4/11/2022</a:t>
            </a:fld>
            <a:endParaRPr lang="en-US"/>
          </a:p>
        </p:txBody>
      </p:sp>
      <p:sp>
        <p:nvSpPr>
          <p:cNvPr id="4" name="Slide Image Placeholder 3"/>
          <p:cNvSpPr>
            <a:spLocks noGrp="1" noRot="1" noChangeAspect="1"/>
          </p:cNvSpPr>
          <p:nvPr>
            <p:ph type="sldImg" idx="2"/>
          </p:nvPr>
        </p:nvSpPr>
        <p:spPr>
          <a:xfrm>
            <a:off x="2244725" y="1143000"/>
            <a:ext cx="2368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1B157-4E0D-48DF-A141-3F465A9E525C}" type="slidenum">
              <a:rPr lang="en-US" smtClean="0"/>
              <a:t>‹#›</a:t>
            </a:fld>
            <a:endParaRPr lang="en-US"/>
          </a:p>
        </p:txBody>
      </p:sp>
    </p:spTree>
    <p:extLst>
      <p:ext uri="{BB962C8B-B14F-4D97-AF65-F5344CB8AC3E}">
        <p14:creationId xmlns:p14="http://schemas.microsoft.com/office/powerpoint/2010/main" val="3737648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svg"/><Relationship Id="rId1" Type="http://schemas.openxmlformats.org/officeDocument/2006/relationships/slideMaster" Target="../slideMasters/slideMaster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sv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 Id="rId9" Type="http://schemas.openxmlformats.org/officeDocument/2006/relationships/image" Target="../media/image25.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12DE2AD7-2E20-4546-BE0C-B578E3502329}"/>
              </a:ext>
            </a:extLst>
          </p:cNvPr>
          <p:cNvSpPr/>
          <p:nvPr userDrawn="1"/>
        </p:nvSpPr>
        <p:spPr>
          <a:xfrm>
            <a:off x="-42836" y="6595287"/>
            <a:ext cx="7597539" cy="2009690"/>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endParaRPr lang="en-US" sz="1425" dirty="0"/>
          </a:p>
        </p:txBody>
      </p:sp>
      <p:sp>
        <p:nvSpPr>
          <p:cNvPr id="98" name="Text Placeholder 31">
            <a:extLst>
              <a:ext uri="{FF2B5EF4-FFF2-40B4-BE49-F238E27FC236}">
                <a16:creationId xmlns:a16="http://schemas.microsoft.com/office/drawing/2014/main" id="{7CCE9949-B782-42E5-9BAE-503D729EE4F3}"/>
              </a:ext>
            </a:extLst>
          </p:cNvPr>
          <p:cNvSpPr txBox="1">
            <a:spLocks/>
          </p:cNvSpPr>
          <p:nvPr userDrawn="1"/>
        </p:nvSpPr>
        <p:spPr>
          <a:xfrm>
            <a:off x="1532137" y="7273153"/>
            <a:ext cx="5786437" cy="111152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spcBef>
                <a:spcPts val="200"/>
              </a:spcBef>
              <a:spcAft>
                <a:spcPts val="600"/>
              </a:spcAft>
              <a:buFont typeface="Arial" panose="020B0604020202020204" pitchFamily="34" charset="0"/>
              <a:buNone/>
              <a:tabLst>
                <a:tab pos="241300" algn="l"/>
              </a:tabLst>
            </a:pPr>
            <a:r>
              <a:rPr lang="en-US" sz="1200" dirty="0">
                <a:solidFill>
                  <a:srgbClr val="000000"/>
                </a:solidFill>
                <a:ea typeface="Calibri Light" panose="020F0302020204030204" pitchFamily="34" charset="0"/>
              </a:rPr>
              <a:t>Medicaid expansion means more Missourians qualify for low-cost or free health insurance through Medicaid. Expansion changed the income rules to raise the amount of money you can make and </a:t>
            </a:r>
            <a:r>
              <a:rPr lang="en-US" sz="1200">
                <a:solidFill>
                  <a:srgbClr val="000000"/>
                </a:solidFill>
                <a:ea typeface="Calibri Light" panose="020F0302020204030204" pitchFamily="34" charset="0"/>
              </a:rPr>
              <a:t>still qualify</a:t>
            </a:r>
            <a:r>
              <a:rPr lang="en-US" sz="1200" dirty="0">
                <a:solidFill>
                  <a:srgbClr val="000000"/>
                </a:solidFill>
                <a:ea typeface="Calibri Light" panose="020F0302020204030204" pitchFamily="34" charset="0"/>
              </a:rPr>
              <a:t>. And, low-income adults without children qualify. </a:t>
            </a:r>
          </a:p>
          <a:p>
            <a:pPr marL="0" indent="0">
              <a:lnSpc>
                <a:spcPct val="100000"/>
              </a:lnSpc>
              <a:spcBef>
                <a:spcPts val="200"/>
              </a:spcBef>
              <a:spcAft>
                <a:spcPts val="600"/>
              </a:spcAft>
              <a:buFont typeface="Arial" panose="020B0604020202020204" pitchFamily="34" charset="0"/>
              <a:buNone/>
              <a:tabLst>
                <a:tab pos="241300" algn="l"/>
              </a:tabLst>
            </a:pPr>
            <a:r>
              <a:rPr lang="en-US" sz="1200" b="1" dirty="0">
                <a:solidFill>
                  <a:srgbClr val="000000"/>
                </a:solidFill>
                <a:ea typeface="Calibri Light" panose="020F0302020204030204" pitchFamily="34" charset="0"/>
              </a:rPr>
              <a:t>Turn over for a chart to see if you may qualify.</a:t>
            </a:r>
          </a:p>
        </p:txBody>
      </p:sp>
      <p:sp>
        <p:nvSpPr>
          <p:cNvPr id="99" name="Text Placeholder 28">
            <a:extLst>
              <a:ext uri="{FF2B5EF4-FFF2-40B4-BE49-F238E27FC236}">
                <a16:creationId xmlns:a16="http://schemas.microsoft.com/office/drawing/2014/main" id="{30645570-D7DF-44F4-AC6A-C3EB67E48766}"/>
              </a:ext>
            </a:extLst>
          </p:cNvPr>
          <p:cNvSpPr txBox="1">
            <a:spLocks/>
          </p:cNvSpPr>
          <p:nvPr userDrawn="1"/>
        </p:nvSpPr>
        <p:spPr>
          <a:xfrm>
            <a:off x="1527851" y="6858532"/>
            <a:ext cx="5918409"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latin typeface="Roboto Medium" panose="02000000000000000000" pitchFamily="2" charset="0"/>
                <a:ea typeface="Roboto Medium" panose="02000000000000000000" pitchFamily="2" charset="0"/>
              </a:rPr>
              <a:t>More Missouri adults now qualify for Medicaid</a:t>
            </a:r>
          </a:p>
        </p:txBody>
      </p:sp>
      <p:pic>
        <p:nvPicPr>
          <p:cNvPr id="101" name="Picture 100">
            <a:extLst>
              <a:ext uri="{FF2B5EF4-FFF2-40B4-BE49-F238E27FC236}">
                <a16:creationId xmlns:a16="http://schemas.microsoft.com/office/drawing/2014/main" id="{5F7397AD-30DE-4351-B116-97FBB257667D}"/>
              </a:ext>
            </a:extLst>
          </p:cNvPr>
          <p:cNvPicPr>
            <a:picLocks/>
          </p:cNvPicPr>
          <p:nvPr userDrawn="1"/>
        </p:nvPicPr>
        <p:blipFill>
          <a:blip r:embed="rId2"/>
          <a:stretch>
            <a:fillRect/>
          </a:stretch>
        </p:blipFill>
        <p:spPr>
          <a:xfrm>
            <a:off x="7070075" y="8155148"/>
            <a:ext cx="254148" cy="254148"/>
          </a:xfrm>
          <a:prstGeom prst="rect">
            <a:avLst/>
          </a:prstGeom>
        </p:spPr>
      </p:pic>
      <p:sp>
        <p:nvSpPr>
          <p:cNvPr id="45" name="Rectangle 44">
            <a:extLst>
              <a:ext uri="{FF2B5EF4-FFF2-40B4-BE49-F238E27FC236}">
                <a16:creationId xmlns:a16="http://schemas.microsoft.com/office/drawing/2014/main" id="{B2EC74BE-EABC-4A68-BFA2-FBE73FC671D2}"/>
              </a:ext>
            </a:extLst>
          </p:cNvPr>
          <p:cNvSpPr/>
          <p:nvPr userDrawn="1"/>
        </p:nvSpPr>
        <p:spPr>
          <a:xfrm>
            <a:off x="0" y="-1"/>
            <a:ext cx="7543800" cy="211661"/>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47" name="TextBox 46">
            <a:extLst>
              <a:ext uri="{FF2B5EF4-FFF2-40B4-BE49-F238E27FC236}">
                <a16:creationId xmlns:a16="http://schemas.microsoft.com/office/drawing/2014/main" id="{C3DD5BDC-A380-43DA-B3A8-1B489E71FA4C}"/>
              </a:ext>
            </a:extLst>
          </p:cNvPr>
          <p:cNvSpPr txBox="1"/>
          <p:nvPr userDrawn="1"/>
        </p:nvSpPr>
        <p:spPr>
          <a:xfrm>
            <a:off x="453277" y="905995"/>
            <a:ext cx="6107877" cy="523220"/>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Learn about Medicaid in Missouri</a:t>
            </a:r>
          </a:p>
        </p:txBody>
      </p:sp>
      <p:sp>
        <p:nvSpPr>
          <p:cNvPr id="48" name="TextBox 47">
            <a:extLst>
              <a:ext uri="{FF2B5EF4-FFF2-40B4-BE49-F238E27FC236}">
                <a16:creationId xmlns:a16="http://schemas.microsoft.com/office/drawing/2014/main" id="{18BDBC27-5F33-43B5-B227-A6B5179AC4F0}"/>
              </a:ext>
            </a:extLst>
          </p:cNvPr>
          <p:cNvSpPr txBox="1"/>
          <p:nvPr userDrawn="1"/>
        </p:nvSpPr>
        <p:spPr>
          <a:xfrm>
            <a:off x="376803" y="2895623"/>
            <a:ext cx="6640721" cy="362279"/>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What types of health care does Medicaid cover? </a:t>
            </a:r>
          </a:p>
        </p:txBody>
      </p:sp>
      <p:sp>
        <p:nvSpPr>
          <p:cNvPr id="51" name="Rectangle 50">
            <a:extLst>
              <a:ext uri="{FF2B5EF4-FFF2-40B4-BE49-F238E27FC236}">
                <a16:creationId xmlns:a16="http://schemas.microsoft.com/office/drawing/2014/main" id="{925905A1-F88E-4C60-98AE-20207D236F8D}"/>
              </a:ext>
            </a:extLst>
          </p:cNvPr>
          <p:cNvSpPr/>
          <p:nvPr userDrawn="1"/>
        </p:nvSpPr>
        <p:spPr>
          <a:xfrm>
            <a:off x="0" y="212937"/>
            <a:ext cx="7543800" cy="45719"/>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53" name="Oval 52">
            <a:extLst>
              <a:ext uri="{FF2B5EF4-FFF2-40B4-BE49-F238E27FC236}">
                <a16:creationId xmlns:a16="http://schemas.microsoft.com/office/drawing/2014/main" id="{FBDB3A5A-F668-4EDD-83AB-CD8DDF82355D}"/>
              </a:ext>
            </a:extLst>
          </p:cNvPr>
          <p:cNvSpPr/>
          <p:nvPr userDrawn="1"/>
        </p:nvSpPr>
        <p:spPr>
          <a:xfrm>
            <a:off x="6540769" y="2751900"/>
            <a:ext cx="766106" cy="766106"/>
          </a:xfrm>
          <a:prstGeom prst="ellipse">
            <a:avLst/>
          </a:prstGeom>
          <a:solidFill>
            <a:srgbClr val="A5DC45">
              <a:alpha val="50196"/>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E734DC6F-ECE3-41D9-8CF8-D6972597E2F6}"/>
              </a:ext>
            </a:extLst>
          </p:cNvPr>
          <p:cNvSpPr/>
          <p:nvPr userDrawn="1"/>
        </p:nvSpPr>
        <p:spPr>
          <a:xfrm>
            <a:off x="6260489" y="2729057"/>
            <a:ext cx="484464" cy="484464"/>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Picture Placeholder 25">
            <a:extLst>
              <a:ext uri="{FF2B5EF4-FFF2-40B4-BE49-F238E27FC236}">
                <a16:creationId xmlns:a16="http://schemas.microsoft.com/office/drawing/2014/main" id="{D78A267D-F826-4390-ABAF-EBBABC022C27}"/>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a:t>Published April 2022</a:t>
            </a:r>
            <a:endParaRPr lang="en-US" dirty="0"/>
          </a:p>
        </p:txBody>
      </p:sp>
      <p:sp>
        <p:nvSpPr>
          <p:cNvPr id="72" name="Picture Placeholder 18">
            <a:extLst>
              <a:ext uri="{FF2B5EF4-FFF2-40B4-BE49-F238E27FC236}">
                <a16:creationId xmlns:a16="http://schemas.microsoft.com/office/drawing/2014/main" id="{E2040CA4-C490-420E-BD9D-D152BA49E09D}"/>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73" name="Picture Placeholder 18">
            <a:extLst>
              <a:ext uri="{FF2B5EF4-FFF2-40B4-BE49-F238E27FC236}">
                <a16:creationId xmlns:a16="http://schemas.microsoft.com/office/drawing/2014/main" id="{F276AAC1-40A4-4C58-A1AD-C1F426040D65}"/>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cxnSp>
        <p:nvCxnSpPr>
          <p:cNvPr id="80" name="Straight Connector 79">
            <a:extLst>
              <a:ext uri="{FF2B5EF4-FFF2-40B4-BE49-F238E27FC236}">
                <a16:creationId xmlns:a16="http://schemas.microsoft.com/office/drawing/2014/main" id="{A3D8D1A5-113A-48F8-A9B4-F9EC81E49983}"/>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1" name="Text Placeholder 31">
            <a:extLst>
              <a:ext uri="{FF2B5EF4-FFF2-40B4-BE49-F238E27FC236}">
                <a16:creationId xmlns:a16="http://schemas.microsoft.com/office/drawing/2014/main" id="{F0C88438-C8AA-4E59-B4A4-9330D217E903}"/>
              </a:ext>
            </a:extLst>
          </p:cNvPr>
          <p:cNvSpPr txBox="1">
            <a:spLocks/>
          </p:cNvSpPr>
          <p:nvPr userDrawn="1"/>
        </p:nvSpPr>
        <p:spPr>
          <a:xfrm>
            <a:off x="453277" y="1873011"/>
            <a:ext cx="5235225" cy="886310"/>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200" dirty="0"/>
              <a:t>Medicaid is a government program that provides public health insurance to  adults with low income and children who qualify. In Missouri, Medicaid is run by the Department of Social Services Family Support Division (FSD) and is called MO HealthNet. </a:t>
            </a:r>
          </a:p>
        </p:txBody>
      </p:sp>
      <p:sp>
        <p:nvSpPr>
          <p:cNvPr id="82" name="TextBox 81">
            <a:extLst>
              <a:ext uri="{FF2B5EF4-FFF2-40B4-BE49-F238E27FC236}">
                <a16:creationId xmlns:a16="http://schemas.microsoft.com/office/drawing/2014/main" id="{B1427C14-0616-45EE-847A-88A370A516EC}"/>
              </a:ext>
            </a:extLst>
          </p:cNvPr>
          <p:cNvSpPr txBox="1"/>
          <p:nvPr userDrawn="1"/>
        </p:nvSpPr>
        <p:spPr>
          <a:xfrm>
            <a:off x="453277" y="1513991"/>
            <a:ext cx="6107877" cy="400110"/>
          </a:xfrm>
          <a:prstGeom prst="rect">
            <a:avLst/>
          </a:prstGeom>
          <a:noFill/>
        </p:spPr>
        <p:txBody>
          <a:bodyPr wrap="square" rtlCol="0">
            <a:spAutoFit/>
          </a:bodyPr>
          <a:lstStyle/>
          <a:p>
            <a:r>
              <a:rPr lang="en-US" sz="2000" dirty="0">
                <a:solidFill>
                  <a:srgbClr val="E85270"/>
                </a:solidFill>
                <a:latin typeface="Roboto Medium" panose="02000000000000000000" pitchFamily="2" charset="0"/>
                <a:ea typeface="Roboto Medium" panose="02000000000000000000" pitchFamily="2" charset="0"/>
              </a:rPr>
              <a:t>What is Medicaid?</a:t>
            </a:r>
          </a:p>
        </p:txBody>
      </p:sp>
      <p:sp>
        <p:nvSpPr>
          <p:cNvPr id="86" name="Text Placeholder 31">
            <a:extLst>
              <a:ext uri="{FF2B5EF4-FFF2-40B4-BE49-F238E27FC236}">
                <a16:creationId xmlns:a16="http://schemas.microsoft.com/office/drawing/2014/main" id="{5FCCF2EC-5F43-4EC9-8B63-FC71EEAC7782}"/>
              </a:ext>
            </a:extLst>
          </p:cNvPr>
          <p:cNvSpPr txBox="1">
            <a:spLocks/>
          </p:cNvSpPr>
          <p:nvPr userDrawn="1"/>
        </p:nvSpPr>
        <p:spPr>
          <a:xfrm>
            <a:off x="1252079" y="3548511"/>
            <a:ext cx="1995964" cy="57487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Inpatient hospital services </a:t>
            </a:r>
            <a:r>
              <a:rPr lang="en-US" sz="1200" dirty="0"/>
              <a:t>if you need to stay overnight at a hospital</a:t>
            </a:r>
          </a:p>
        </p:txBody>
      </p:sp>
      <p:sp>
        <p:nvSpPr>
          <p:cNvPr id="87" name="Text Placeholder 31">
            <a:extLst>
              <a:ext uri="{FF2B5EF4-FFF2-40B4-BE49-F238E27FC236}">
                <a16:creationId xmlns:a16="http://schemas.microsoft.com/office/drawing/2014/main" id="{EE7D60DE-751C-4E5E-BFD3-55727D69E200}"/>
              </a:ext>
            </a:extLst>
          </p:cNvPr>
          <p:cNvSpPr txBox="1">
            <a:spLocks/>
          </p:cNvSpPr>
          <p:nvPr userDrawn="1"/>
        </p:nvSpPr>
        <p:spPr>
          <a:xfrm>
            <a:off x="1252079" y="4289650"/>
            <a:ext cx="2146906" cy="57089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Outpatient services </a:t>
            </a:r>
            <a:r>
              <a:rPr lang="en-US" sz="1200" dirty="0"/>
              <a:t>such as doctor visits, mental health services, and lab tests</a:t>
            </a:r>
          </a:p>
        </p:txBody>
      </p:sp>
      <p:sp>
        <p:nvSpPr>
          <p:cNvPr id="88" name="Text Placeholder 31">
            <a:extLst>
              <a:ext uri="{FF2B5EF4-FFF2-40B4-BE49-F238E27FC236}">
                <a16:creationId xmlns:a16="http://schemas.microsoft.com/office/drawing/2014/main" id="{5CAB2B1E-5EAD-477D-9FD1-A1F80FE90A55}"/>
              </a:ext>
            </a:extLst>
          </p:cNvPr>
          <p:cNvSpPr txBox="1">
            <a:spLocks/>
          </p:cNvSpPr>
          <p:nvPr userDrawn="1"/>
        </p:nvSpPr>
        <p:spPr>
          <a:xfrm>
            <a:off x="1252079" y="5108447"/>
            <a:ext cx="1800021" cy="37147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Medicines prescribed </a:t>
            </a:r>
            <a:r>
              <a:rPr lang="en-US" sz="1200" dirty="0"/>
              <a:t>by your doctor</a:t>
            </a:r>
          </a:p>
        </p:txBody>
      </p:sp>
      <p:sp>
        <p:nvSpPr>
          <p:cNvPr id="89" name="Text Placeholder 31">
            <a:extLst>
              <a:ext uri="{FF2B5EF4-FFF2-40B4-BE49-F238E27FC236}">
                <a16:creationId xmlns:a16="http://schemas.microsoft.com/office/drawing/2014/main" id="{0475F6EB-F88E-4ABB-9813-B5EC8420BB02}"/>
              </a:ext>
            </a:extLst>
          </p:cNvPr>
          <p:cNvSpPr txBox="1">
            <a:spLocks/>
          </p:cNvSpPr>
          <p:nvPr userDrawn="1"/>
        </p:nvSpPr>
        <p:spPr>
          <a:xfrm>
            <a:off x="4306099" y="3548511"/>
            <a:ext cx="2277713" cy="57487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Family care </a:t>
            </a:r>
            <a:r>
              <a:rPr lang="en-US" sz="1200" dirty="0"/>
              <a:t>such as care by nurse-midwives and family planning services and supplies</a:t>
            </a:r>
          </a:p>
        </p:txBody>
      </p:sp>
      <p:sp>
        <p:nvSpPr>
          <p:cNvPr id="90" name="Text Placeholder 31">
            <a:extLst>
              <a:ext uri="{FF2B5EF4-FFF2-40B4-BE49-F238E27FC236}">
                <a16:creationId xmlns:a16="http://schemas.microsoft.com/office/drawing/2014/main" id="{390EC505-AE95-4F5B-B3D3-A5526F6F1BB4}"/>
              </a:ext>
            </a:extLst>
          </p:cNvPr>
          <p:cNvSpPr txBox="1">
            <a:spLocks/>
          </p:cNvSpPr>
          <p:nvPr userDrawn="1"/>
        </p:nvSpPr>
        <p:spPr>
          <a:xfrm>
            <a:off x="4306100" y="4289650"/>
            <a:ext cx="2187730" cy="57089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Screening, prevention, and treatment for children</a:t>
            </a:r>
            <a:r>
              <a:rPr lang="en-US" sz="1200" dirty="0"/>
              <a:t>, such as vaccines and check-ups</a:t>
            </a:r>
          </a:p>
        </p:txBody>
      </p:sp>
      <p:sp>
        <p:nvSpPr>
          <p:cNvPr id="91" name="Text Placeholder 31">
            <a:extLst>
              <a:ext uri="{FF2B5EF4-FFF2-40B4-BE49-F238E27FC236}">
                <a16:creationId xmlns:a16="http://schemas.microsoft.com/office/drawing/2014/main" id="{446936B5-AE46-4438-B6D1-1F9C3218D2B5}"/>
              </a:ext>
            </a:extLst>
          </p:cNvPr>
          <p:cNvSpPr txBox="1">
            <a:spLocks/>
          </p:cNvSpPr>
          <p:nvPr userDrawn="1"/>
        </p:nvSpPr>
        <p:spPr>
          <a:xfrm>
            <a:off x="4306100" y="5108447"/>
            <a:ext cx="2577151" cy="37147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b="1" dirty="0"/>
              <a:t>Nursing facility care, home care, and medical equipment </a:t>
            </a:r>
            <a:r>
              <a:rPr lang="en-US" sz="1200" dirty="0"/>
              <a:t>such as wheelchairs and hearing aids</a:t>
            </a:r>
          </a:p>
        </p:txBody>
      </p:sp>
      <p:sp>
        <p:nvSpPr>
          <p:cNvPr id="92" name="Rectangle 91">
            <a:extLst>
              <a:ext uri="{FF2B5EF4-FFF2-40B4-BE49-F238E27FC236}">
                <a16:creationId xmlns:a16="http://schemas.microsoft.com/office/drawing/2014/main" id="{B00F2755-5780-46D4-BE27-C353324DD4DB}"/>
              </a:ext>
            </a:extLst>
          </p:cNvPr>
          <p:cNvSpPr/>
          <p:nvPr userDrawn="1"/>
        </p:nvSpPr>
        <p:spPr>
          <a:xfrm>
            <a:off x="490333" y="5836749"/>
            <a:ext cx="6392918" cy="461665"/>
          </a:xfrm>
          <a:prstGeom prst="rect">
            <a:avLst/>
          </a:prstGeom>
        </p:spPr>
        <p:txBody>
          <a:bodyPr wrap="square">
            <a:spAutoFit/>
          </a:bodyPr>
          <a:lstStyle/>
          <a:p>
            <a:pPr marL="0" indent="0">
              <a:lnSpc>
                <a:spcPct val="100000"/>
              </a:lnSpc>
              <a:buFont typeface="Arial" panose="020B0604020202020204" pitchFamily="34" charset="0"/>
              <a:buNone/>
            </a:pPr>
            <a:r>
              <a:rPr lang="en-US" sz="1200" dirty="0"/>
              <a:t>If you are enrolled in MO HealthNet, the Family Support Division (FSD) will send you information on any costs you may need to pay for coverage or health care services.</a:t>
            </a:r>
          </a:p>
        </p:txBody>
      </p:sp>
      <p:sp>
        <p:nvSpPr>
          <p:cNvPr id="96" name="Text Placeholder 31">
            <a:extLst>
              <a:ext uri="{FF2B5EF4-FFF2-40B4-BE49-F238E27FC236}">
                <a16:creationId xmlns:a16="http://schemas.microsoft.com/office/drawing/2014/main" id="{26A363E1-E21C-4F65-B8DC-D62CE442B6AA}"/>
              </a:ext>
            </a:extLst>
          </p:cNvPr>
          <p:cNvSpPr txBox="1">
            <a:spLocks/>
          </p:cNvSpPr>
          <p:nvPr userDrawn="1"/>
        </p:nvSpPr>
        <p:spPr>
          <a:xfrm>
            <a:off x="376803" y="3221640"/>
            <a:ext cx="6297353" cy="26202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indent="0">
              <a:buFont typeface="Arial" panose="020B0604020202020204" pitchFamily="34" charset="0"/>
              <a:buNone/>
            </a:pPr>
            <a:r>
              <a:rPr lang="en-US" sz="1200" dirty="0"/>
              <a:t>Medicaid pays for these types of services:</a:t>
            </a:r>
          </a:p>
        </p:txBody>
      </p:sp>
      <p:sp>
        <p:nvSpPr>
          <p:cNvPr id="102" name="Oval 101">
            <a:extLst>
              <a:ext uri="{FF2B5EF4-FFF2-40B4-BE49-F238E27FC236}">
                <a16:creationId xmlns:a16="http://schemas.microsoft.com/office/drawing/2014/main" id="{6F2E9BF8-6F0E-499D-B96B-2344EF4B9B65}"/>
              </a:ext>
            </a:extLst>
          </p:cNvPr>
          <p:cNvSpPr/>
          <p:nvPr userDrawn="1"/>
        </p:nvSpPr>
        <p:spPr>
          <a:xfrm>
            <a:off x="5668682" y="7909798"/>
            <a:ext cx="591807" cy="591807"/>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E3564A35-489D-42FC-8D0C-773C447A889C}"/>
              </a:ext>
            </a:extLst>
          </p:cNvPr>
          <p:cNvSpPr/>
          <p:nvPr userDrawn="1"/>
        </p:nvSpPr>
        <p:spPr>
          <a:xfrm>
            <a:off x="5658913" y="8278076"/>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EB6A8873-5D73-4221-A8AF-A43763B02F33}"/>
              </a:ext>
            </a:extLst>
          </p:cNvPr>
          <p:cNvPicPr>
            <a:picLocks/>
          </p:cNvPicPr>
          <p:nvPr userDrawn="1"/>
        </p:nvPicPr>
        <p:blipFill rotWithShape="1">
          <a:blip r:embed="rId3">
            <a:extLst>
              <a:ext uri="{96DAC541-7B7A-43D3-8B79-37D633B846F1}">
                <asvg:svgBlip xmlns:asvg="http://schemas.microsoft.com/office/drawing/2016/SVG/main" r:embed="rId4"/>
              </a:ext>
            </a:extLst>
          </a:blip>
          <a:srcRect b="6753"/>
          <a:stretch/>
        </p:blipFill>
        <p:spPr>
          <a:xfrm>
            <a:off x="52845" y="7137836"/>
            <a:ext cx="1438499" cy="1445820"/>
          </a:xfrm>
          <a:prstGeom prst="rect">
            <a:avLst/>
          </a:prstGeom>
        </p:spPr>
      </p:pic>
      <p:pic>
        <p:nvPicPr>
          <p:cNvPr id="7" name="Graphic 6">
            <a:extLst>
              <a:ext uri="{FF2B5EF4-FFF2-40B4-BE49-F238E27FC236}">
                <a16:creationId xmlns:a16="http://schemas.microsoft.com/office/drawing/2014/main" id="{0A61CAF5-F4CA-4620-92CC-9F88C50AA5E0}"/>
              </a:ext>
            </a:extLst>
          </p:cNvPr>
          <p:cNvPicPr>
            <a:picLocks/>
          </p:cNvPicPr>
          <p:nvPr userDrawn="1"/>
        </p:nvPicPr>
        <p:blipFill>
          <a:blip r:embed="rId5">
            <a:extLst>
              <a:ext uri="{96DAC541-7B7A-43D3-8B79-37D633B846F1}">
                <asvg:svgBlip xmlns:asvg="http://schemas.microsoft.com/office/drawing/2016/SVG/main" r:embed="rId6"/>
              </a:ext>
            </a:extLst>
          </a:blip>
          <a:stretch>
            <a:fillRect/>
          </a:stretch>
        </p:blipFill>
        <p:spPr>
          <a:xfrm>
            <a:off x="6116833" y="1646237"/>
            <a:ext cx="888641" cy="888641"/>
          </a:xfrm>
          <a:prstGeom prst="rect">
            <a:avLst/>
          </a:prstGeom>
        </p:spPr>
      </p:pic>
      <p:pic>
        <p:nvPicPr>
          <p:cNvPr id="9" name="Graphic 8">
            <a:extLst>
              <a:ext uri="{FF2B5EF4-FFF2-40B4-BE49-F238E27FC236}">
                <a16:creationId xmlns:a16="http://schemas.microsoft.com/office/drawing/2014/main" id="{0D4807AA-D17D-4C90-827E-E9D568F8C4F5}"/>
              </a:ext>
            </a:extLst>
          </p:cNvPr>
          <p:cNvPicPr>
            <a:picLocks/>
          </p:cNvPicPr>
          <p:nvPr userDrawn="1"/>
        </p:nvPicPr>
        <p:blipFill>
          <a:blip r:embed="rId7">
            <a:extLst>
              <a:ext uri="{96DAC541-7B7A-43D3-8B79-37D633B846F1}">
                <asvg:svgBlip xmlns:asvg="http://schemas.microsoft.com/office/drawing/2016/SVG/main" r:embed="rId8"/>
              </a:ext>
            </a:extLst>
          </a:blip>
          <a:stretch>
            <a:fillRect/>
          </a:stretch>
        </p:blipFill>
        <p:spPr>
          <a:xfrm>
            <a:off x="478485" y="3441753"/>
            <a:ext cx="587220" cy="587220"/>
          </a:xfrm>
          <a:prstGeom prst="rect">
            <a:avLst/>
          </a:prstGeom>
        </p:spPr>
      </p:pic>
      <p:pic>
        <p:nvPicPr>
          <p:cNvPr id="10" name="Graphic 9">
            <a:extLst>
              <a:ext uri="{FF2B5EF4-FFF2-40B4-BE49-F238E27FC236}">
                <a16:creationId xmlns:a16="http://schemas.microsoft.com/office/drawing/2014/main" id="{629F7B6C-D6E9-4E63-9D61-6728F97206DB}"/>
              </a:ext>
            </a:extLst>
          </p:cNvPr>
          <p:cNvPicPr>
            <a:picLocks/>
          </p:cNvPicPr>
          <p:nvPr userDrawn="1"/>
        </p:nvPicPr>
        <p:blipFill>
          <a:blip r:embed="rId9">
            <a:extLst>
              <a:ext uri="{96DAC541-7B7A-43D3-8B79-37D633B846F1}">
                <asvg:svgBlip xmlns:asvg="http://schemas.microsoft.com/office/drawing/2016/SVG/main" r:embed="rId10"/>
              </a:ext>
            </a:extLst>
          </a:blip>
          <a:stretch>
            <a:fillRect/>
          </a:stretch>
        </p:blipFill>
        <p:spPr>
          <a:xfrm>
            <a:off x="514590" y="4275290"/>
            <a:ext cx="587221" cy="587221"/>
          </a:xfrm>
          <a:prstGeom prst="rect">
            <a:avLst/>
          </a:prstGeom>
        </p:spPr>
      </p:pic>
      <p:pic>
        <p:nvPicPr>
          <p:cNvPr id="11" name="Graphic 10">
            <a:extLst>
              <a:ext uri="{FF2B5EF4-FFF2-40B4-BE49-F238E27FC236}">
                <a16:creationId xmlns:a16="http://schemas.microsoft.com/office/drawing/2014/main" id="{89A24B03-8FEF-4221-B433-A4C497CD9C9A}"/>
              </a:ext>
            </a:extLst>
          </p:cNvPr>
          <p:cNvPicPr>
            <a:picLocks/>
          </p:cNvPicPr>
          <p:nvPr userDrawn="1"/>
        </p:nvPicPr>
        <p:blipFill>
          <a:blip r:embed="rId11">
            <a:extLst>
              <a:ext uri="{96DAC541-7B7A-43D3-8B79-37D633B846F1}">
                <asvg:svgBlip xmlns:asvg="http://schemas.microsoft.com/office/drawing/2016/SVG/main" r:embed="rId12"/>
              </a:ext>
            </a:extLst>
          </a:blip>
          <a:stretch>
            <a:fillRect/>
          </a:stretch>
        </p:blipFill>
        <p:spPr>
          <a:xfrm>
            <a:off x="514590" y="5025021"/>
            <a:ext cx="594158" cy="594158"/>
          </a:xfrm>
          <a:prstGeom prst="rect">
            <a:avLst/>
          </a:prstGeom>
        </p:spPr>
      </p:pic>
      <p:pic>
        <p:nvPicPr>
          <p:cNvPr id="12" name="Graphic 11">
            <a:extLst>
              <a:ext uri="{FF2B5EF4-FFF2-40B4-BE49-F238E27FC236}">
                <a16:creationId xmlns:a16="http://schemas.microsoft.com/office/drawing/2014/main" id="{56419656-10EB-4ADC-A576-22A040659032}"/>
              </a:ext>
            </a:extLst>
          </p:cNvPr>
          <p:cNvPicPr>
            <a:picLocks/>
          </p:cNvPicPr>
          <p:nvPr userDrawn="1"/>
        </p:nvPicPr>
        <p:blipFill>
          <a:blip r:embed="rId13">
            <a:extLst>
              <a:ext uri="{96DAC541-7B7A-43D3-8B79-37D633B846F1}">
                <asvg:svgBlip xmlns:asvg="http://schemas.microsoft.com/office/drawing/2016/SVG/main" r:embed="rId14"/>
              </a:ext>
            </a:extLst>
          </a:blip>
          <a:stretch>
            <a:fillRect/>
          </a:stretch>
        </p:blipFill>
        <p:spPr>
          <a:xfrm>
            <a:off x="3611936" y="3364154"/>
            <a:ext cx="806744" cy="806744"/>
          </a:xfrm>
          <a:prstGeom prst="rect">
            <a:avLst/>
          </a:prstGeom>
        </p:spPr>
      </p:pic>
      <p:pic>
        <p:nvPicPr>
          <p:cNvPr id="13" name="Graphic 12">
            <a:extLst>
              <a:ext uri="{FF2B5EF4-FFF2-40B4-BE49-F238E27FC236}">
                <a16:creationId xmlns:a16="http://schemas.microsoft.com/office/drawing/2014/main" id="{D9ED5FA8-D7BF-4A8A-A30F-E4C017453E4C}"/>
              </a:ext>
            </a:extLst>
          </p:cNvPr>
          <p:cNvPicPr>
            <a:picLocks/>
          </p:cNvPicPr>
          <p:nvPr userDrawn="1"/>
        </p:nvPicPr>
        <p:blipFill>
          <a:blip r:embed="rId15">
            <a:extLst>
              <a:ext uri="{96DAC541-7B7A-43D3-8B79-37D633B846F1}">
                <asvg:svgBlip xmlns:asvg="http://schemas.microsoft.com/office/drawing/2016/SVG/main" r:embed="rId16"/>
              </a:ext>
            </a:extLst>
          </a:blip>
          <a:stretch>
            <a:fillRect/>
          </a:stretch>
        </p:blipFill>
        <p:spPr>
          <a:xfrm>
            <a:off x="3739610" y="4245877"/>
            <a:ext cx="661594" cy="661594"/>
          </a:xfrm>
          <a:prstGeom prst="rect">
            <a:avLst/>
          </a:prstGeom>
        </p:spPr>
      </p:pic>
      <p:pic>
        <p:nvPicPr>
          <p:cNvPr id="14" name="Graphic 13">
            <a:extLst>
              <a:ext uri="{FF2B5EF4-FFF2-40B4-BE49-F238E27FC236}">
                <a16:creationId xmlns:a16="http://schemas.microsoft.com/office/drawing/2014/main" id="{2DCD162B-DF22-4561-820B-19C27CC259D8}"/>
              </a:ext>
            </a:extLst>
          </p:cNvPr>
          <p:cNvPicPr>
            <a:picLocks/>
          </p:cNvPicPr>
          <p:nvPr userDrawn="1"/>
        </p:nvPicPr>
        <p:blipFill>
          <a:blip r:embed="rId17">
            <a:extLst>
              <a:ext uri="{96DAC541-7B7A-43D3-8B79-37D633B846F1}">
                <asvg:svgBlip xmlns:asvg="http://schemas.microsoft.com/office/drawing/2016/SVG/main" r:embed="rId18"/>
              </a:ext>
            </a:extLst>
          </a:blip>
          <a:stretch>
            <a:fillRect/>
          </a:stretch>
        </p:blipFill>
        <p:spPr>
          <a:xfrm>
            <a:off x="3740835" y="4971938"/>
            <a:ext cx="685319" cy="685319"/>
          </a:xfrm>
          <a:prstGeom prst="rect">
            <a:avLst/>
          </a:prstGeom>
        </p:spPr>
      </p:pic>
    </p:spTree>
    <p:extLst>
      <p:ext uri="{BB962C8B-B14F-4D97-AF65-F5344CB8AC3E}">
        <p14:creationId xmlns:p14="http://schemas.microsoft.com/office/powerpoint/2010/main" val="418146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4185431-FD3B-43B8-B579-5216CC098E07}"/>
              </a:ext>
            </a:extLst>
          </p:cNvPr>
          <p:cNvSpPr/>
          <p:nvPr userDrawn="1"/>
        </p:nvSpPr>
        <p:spPr>
          <a:xfrm rot="16200000">
            <a:off x="-8929638" y="7784117"/>
            <a:ext cx="2194560" cy="45719"/>
          </a:xfrm>
          <a:prstGeom prst="rect">
            <a:avLst/>
          </a:prstGeom>
          <a:solidFill>
            <a:srgbClr val="BFD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19" name="Text Placeholder 31">
            <a:extLst>
              <a:ext uri="{FF2B5EF4-FFF2-40B4-BE49-F238E27FC236}">
                <a16:creationId xmlns:a16="http://schemas.microsoft.com/office/drawing/2014/main" id="{706C88BB-925C-408E-8425-E88B3F95FAFB}"/>
              </a:ext>
            </a:extLst>
          </p:cNvPr>
          <p:cNvSpPr txBox="1">
            <a:spLocks/>
          </p:cNvSpPr>
          <p:nvPr userDrawn="1"/>
        </p:nvSpPr>
        <p:spPr>
          <a:xfrm>
            <a:off x="658710" y="1046467"/>
            <a:ext cx="5237125" cy="43725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With Medicaid expansion, more parents and adults without children qualify.</a:t>
            </a:r>
          </a:p>
        </p:txBody>
      </p:sp>
      <p:sp>
        <p:nvSpPr>
          <p:cNvPr id="21" name="Text Placeholder 28">
            <a:extLst>
              <a:ext uri="{FF2B5EF4-FFF2-40B4-BE49-F238E27FC236}">
                <a16:creationId xmlns:a16="http://schemas.microsoft.com/office/drawing/2014/main" id="{8FEF5A1D-7C2E-4CBC-821B-2B2D2897417A}"/>
              </a:ext>
            </a:extLst>
          </p:cNvPr>
          <p:cNvSpPr txBox="1">
            <a:spLocks/>
          </p:cNvSpPr>
          <p:nvPr userDrawn="1"/>
        </p:nvSpPr>
        <p:spPr>
          <a:xfrm>
            <a:off x="654424" y="664893"/>
            <a:ext cx="6616106" cy="371475"/>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2400" b="0" kern="1200" baseline="0">
                <a:solidFill>
                  <a:srgbClr val="82931D"/>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2000" dirty="0">
                <a:solidFill>
                  <a:srgbClr val="E85270"/>
                </a:solidFill>
                <a:latin typeface="Roboto Medium" panose="02000000000000000000" pitchFamily="2" charset="0"/>
                <a:ea typeface="Roboto Medium" panose="02000000000000000000" pitchFamily="2" charset="0"/>
              </a:rPr>
              <a:t>Do I qualify for Medicaid now that it expanded? </a:t>
            </a:r>
          </a:p>
        </p:txBody>
      </p:sp>
      <p:sp>
        <p:nvSpPr>
          <p:cNvPr id="28" name="Text Placeholder 31">
            <a:extLst>
              <a:ext uri="{FF2B5EF4-FFF2-40B4-BE49-F238E27FC236}">
                <a16:creationId xmlns:a16="http://schemas.microsoft.com/office/drawing/2014/main" id="{19D766D0-6A82-4CED-B6B2-CD82D2E68E27}"/>
              </a:ext>
            </a:extLst>
          </p:cNvPr>
          <p:cNvSpPr txBox="1">
            <a:spLocks/>
          </p:cNvSpPr>
          <p:nvPr userDrawn="1"/>
        </p:nvSpPr>
        <p:spPr>
          <a:xfrm>
            <a:off x="654424" y="1414656"/>
            <a:ext cx="6499686" cy="29500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r>
              <a:rPr lang="en-US" sz="1200" b="1" dirty="0"/>
              <a:t>Use the chart below to see if you might qualify:</a:t>
            </a:r>
          </a:p>
        </p:txBody>
      </p:sp>
      <p:graphicFrame>
        <p:nvGraphicFramePr>
          <p:cNvPr id="33" name="Table 9">
            <a:extLst>
              <a:ext uri="{FF2B5EF4-FFF2-40B4-BE49-F238E27FC236}">
                <a16:creationId xmlns:a16="http://schemas.microsoft.com/office/drawing/2014/main" id="{0489DA8A-B662-495B-B1CA-3F88343FA861}"/>
              </a:ext>
            </a:extLst>
          </p:cNvPr>
          <p:cNvGraphicFramePr>
            <a:graphicFrameLocks noGrp="1"/>
          </p:cNvGraphicFramePr>
          <p:nvPr userDrawn="1">
            <p:extLst>
              <p:ext uri="{D42A27DB-BD31-4B8C-83A1-F6EECF244321}">
                <p14:modId xmlns:p14="http://schemas.microsoft.com/office/powerpoint/2010/main" val="238478331"/>
              </p:ext>
            </p:extLst>
          </p:nvPr>
        </p:nvGraphicFramePr>
        <p:xfrm>
          <a:off x="1138103" y="2863484"/>
          <a:ext cx="5386214" cy="3474556"/>
        </p:xfrm>
        <a:graphic>
          <a:graphicData uri="http://schemas.openxmlformats.org/drawingml/2006/table">
            <a:tbl>
              <a:tblPr firstRow="1" bandRow="1">
                <a:tableStyleId>{1E171933-4619-4E11-9A3F-F7608DF75F80}</a:tableStyleId>
              </a:tblPr>
              <a:tblGrid>
                <a:gridCol w="1626072">
                  <a:extLst>
                    <a:ext uri="{9D8B030D-6E8A-4147-A177-3AD203B41FA5}">
                      <a16:colId xmlns:a16="http://schemas.microsoft.com/office/drawing/2014/main" val="1893491116"/>
                    </a:ext>
                  </a:extLst>
                </a:gridCol>
                <a:gridCol w="3760142">
                  <a:extLst>
                    <a:ext uri="{9D8B030D-6E8A-4147-A177-3AD203B41FA5}">
                      <a16:colId xmlns:a16="http://schemas.microsoft.com/office/drawing/2014/main" val="4115214013"/>
                    </a:ext>
                  </a:extLst>
                </a:gridCol>
              </a:tblGrid>
              <a:tr h="603340">
                <a:tc>
                  <a:txBody>
                    <a:bodyPr/>
                    <a:lstStyle/>
                    <a:p>
                      <a:pPr marL="91440" indent="0" algn="l"/>
                      <a:r>
                        <a:rPr lang="en-US" sz="1400" b="0" dirty="0">
                          <a:solidFill>
                            <a:schemeClr val="bg2"/>
                          </a:solidFill>
                        </a:rPr>
                        <a:t>Family size</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5270"/>
                    </a:solidFill>
                  </a:tcPr>
                </a:tc>
                <a:tc>
                  <a:txBody>
                    <a:bodyPr/>
                    <a:lstStyle/>
                    <a:p>
                      <a:pPr marL="91440" algn="l"/>
                      <a:r>
                        <a:rPr lang="en-US" sz="1400" b="0" dirty="0">
                          <a:solidFill>
                            <a:schemeClr val="bg2"/>
                          </a:solidFill>
                        </a:rPr>
                        <a:t>Monthly household income needs </a:t>
                      </a:r>
                      <a:br>
                        <a:rPr lang="en-US" sz="1400" b="0" dirty="0">
                          <a:solidFill>
                            <a:schemeClr val="bg2"/>
                          </a:solidFill>
                        </a:rPr>
                      </a:br>
                      <a:r>
                        <a:rPr lang="en-US" sz="1400" b="0" dirty="0">
                          <a:solidFill>
                            <a:schemeClr val="bg2"/>
                          </a:solidFill>
                        </a:rPr>
                        <a:t>to be at or below this amount</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5270"/>
                    </a:solidFill>
                  </a:tcPr>
                </a:tc>
                <a:extLst>
                  <a:ext uri="{0D108BD9-81ED-4DB2-BD59-A6C34878D82A}">
                    <a16:rowId xmlns:a16="http://schemas.microsoft.com/office/drawing/2014/main" val="337621648"/>
                  </a:ext>
                </a:extLst>
              </a:tr>
              <a:tr h="475488">
                <a:tc>
                  <a:txBody>
                    <a:bodyPr/>
                    <a:lstStyle/>
                    <a:p>
                      <a:pPr algn="ctr">
                        <a:spcBef>
                          <a:spcPts val="300"/>
                        </a:spcBef>
                        <a:spcAft>
                          <a:spcPts val="300"/>
                        </a:spcAft>
                      </a:pPr>
                      <a:r>
                        <a:rPr lang="en-US" sz="1400" dirty="0"/>
                        <a:t>1</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pPr marL="91440" algn="l">
                        <a:spcBef>
                          <a:spcPts val="300"/>
                        </a:spcBef>
                        <a:spcAft>
                          <a:spcPts val="300"/>
                        </a:spcAft>
                      </a:pPr>
                      <a:r>
                        <a:rPr lang="en-US" sz="1400" dirty="0"/>
                        <a:t>$1,563</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extLst>
                  <a:ext uri="{0D108BD9-81ED-4DB2-BD59-A6C34878D82A}">
                    <a16:rowId xmlns:a16="http://schemas.microsoft.com/office/drawing/2014/main" val="3513132006"/>
                  </a:ext>
                </a:extLst>
              </a:tr>
              <a:tr h="475488">
                <a:tc>
                  <a:txBody>
                    <a:bodyPr/>
                    <a:lstStyle/>
                    <a:p>
                      <a:pPr algn="ctr">
                        <a:spcBef>
                          <a:spcPts val="300"/>
                        </a:spcBef>
                        <a:spcAft>
                          <a:spcPts val="300"/>
                        </a:spcAft>
                      </a:pPr>
                      <a:r>
                        <a:rPr lang="en-US" sz="1400" dirty="0"/>
                        <a:t>2</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pPr marL="91440" algn="l">
                        <a:spcBef>
                          <a:spcPts val="300"/>
                        </a:spcBef>
                        <a:spcAft>
                          <a:spcPts val="300"/>
                        </a:spcAft>
                      </a:pPr>
                      <a:r>
                        <a:rPr lang="en-US" sz="1400" dirty="0"/>
                        <a:t>$2,106</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3901156381"/>
                  </a:ext>
                </a:extLst>
              </a:tr>
              <a:tr h="475488">
                <a:tc>
                  <a:txBody>
                    <a:bodyPr/>
                    <a:lstStyle/>
                    <a:p>
                      <a:pPr algn="ctr">
                        <a:spcBef>
                          <a:spcPts val="0"/>
                        </a:spcBef>
                        <a:spcAft>
                          <a:spcPts val="0"/>
                        </a:spcAft>
                      </a:pPr>
                      <a:r>
                        <a:rPr lang="en-US" sz="1400" dirty="0"/>
                        <a:t>3</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pPr marL="91440" algn="l">
                        <a:spcBef>
                          <a:spcPts val="0"/>
                        </a:spcBef>
                        <a:spcAft>
                          <a:spcPts val="0"/>
                        </a:spcAft>
                      </a:pPr>
                      <a:r>
                        <a:rPr lang="en-US" sz="1400" dirty="0"/>
                        <a:t>$2,649</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extLst>
                  <a:ext uri="{0D108BD9-81ED-4DB2-BD59-A6C34878D82A}">
                    <a16:rowId xmlns:a16="http://schemas.microsoft.com/office/drawing/2014/main" val="2398147339"/>
                  </a:ext>
                </a:extLst>
              </a:tr>
              <a:tr h="475488">
                <a:tc>
                  <a:txBody>
                    <a:bodyPr/>
                    <a:lstStyle/>
                    <a:p>
                      <a:pPr algn="ctr">
                        <a:spcBef>
                          <a:spcPts val="300"/>
                        </a:spcBef>
                        <a:spcAft>
                          <a:spcPts val="300"/>
                        </a:spcAft>
                      </a:pPr>
                      <a:r>
                        <a:rPr lang="en-US" sz="1400" dirty="0"/>
                        <a:t>4</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pPr marL="91440" algn="l">
                        <a:spcBef>
                          <a:spcPts val="300"/>
                        </a:spcBef>
                        <a:spcAft>
                          <a:spcPts val="300"/>
                        </a:spcAft>
                      </a:pPr>
                      <a:r>
                        <a:rPr lang="en-US" sz="1400" dirty="0"/>
                        <a:t>$3,192</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495916445"/>
                  </a:ext>
                </a:extLst>
              </a:tr>
              <a:tr h="475488">
                <a:tc>
                  <a:txBody>
                    <a:bodyPr/>
                    <a:lstStyle/>
                    <a:p>
                      <a:pPr algn="ctr">
                        <a:spcBef>
                          <a:spcPts val="300"/>
                        </a:spcBef>
                        <a:spcAft>
                          <a:spcPts val="300"/>
                        </a:spcAft>
                      </a:pPr>
                      <a:r>
                        <a:rPr lang="en-US" sz="1400" dirty="0"/>
                        <a:t>5</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tc>
                  <a:txBody>
                    <a:bodyPr/>
                    <a:lstStyle/>
                    <a:p>
                      <a:pPr marL="91440" algn="l">
                        <a:spcBef>
                          <a:spcPts val="300"/>
                        </a:spcBef>
                        <a:spcAft>
                          <a:spcPts val="300"/>
                        </a:spcAft>
                      </a:pPr>
                      <a:r>
                        <a:rPr lang="en-US" sz="1400" dirty="0"/>
                        <a:t>$3,735</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CCEB96">
                        <a:alpha val="74902"/>
                      </a:srgbClr>
                    </a:solidFill>
                  </a:tcPr>
                </a:tc>
                <a:extLst>
                  <a:ext uri="{0D108BD9-81ED-4DB2-BD59-A6C34878D82A}">
                    <a16:rowId xmlns:a16="http://schemas.microsoft.com/office/drawing/2014/main" val="2341965076"/>
                  </a:ext>
                </a:extLst>
              </a:tr>
              <a:tr h="493776">
                <a:tc>
                  <a:txBody>
                    <a:bodyPr/>
                    <a:lstStyle/>
                    <a:p>
                      <a:pPr algn="ctr">
                        <a:spcBef>
                          <a:spcPts val="300"/>
                        </a:spcBef>
                        <a:spcAft>
                          <a:spcPts val="300"/>
                        </a:spcAft>
                      </a:pPr>
                      <a:r>
                        <a:rPr lang="en-US" sz="1400" dirty="0"/>
                        <a:t>6</a:t>
                      </a:r>
                    </a:p>
                  </a:txBody>
                  <a:tcPr anchor="ctr">
                    <a:lnL w="28575" cap="flat" cmpd="sng" algn="ctr">
                      <a:no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tc>
                  <a:txBody>
                    <a:bodyPr/>
                    <a:lstStyle/>
                    <a:p>
                      <a:pPr marL="91440" algn="l">
                        <a:spcBef>
                          <a:spcPts val="300"/>
                        </a:spcBef>
                        <a:spcAft>
                          <a:spcPts val="300"/>
                        </a:spcAft>
                      </a:pPr>
                      <a:r>
                        <a:rPr lang="en-US" sz="1400" dirty="0"/>
                        <a:t>$4,277</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07D">
                        <a:alpha val="74902"/>
                      </a:srgbClr>
                    </a:solidFill>
                  </a:tcPr>
                </a:tc>
                <a:extLst>
                  <a:ext uri="{0D108BD9-81ED-4DB2-BD59-A6C34878D82A}">
                    <a16:rowId xmlns:a16="http://schemas.microsoft.com/office/drawing/2014/main" val="2108842611"/>
                  </a:ext>
                </a:extLst>
              </a:tr>
            </a:tbl>
          </a:graphicData>
        </a:graphic>
      </p:graphicFrame>
      <p:sp>
        <p:nvSpPr>
          <p:cNvPr id="20" name="Picture Placeholder 18">
            <a:extLst>
              <a:ext uri="{FF2B5EF4-FFF2-40B4-BE49-F238E27FC236}">
                <a16:creationId xmlns:a16="http://schemas.microsoft.com/office/drawing/2014/main" id="{D11E26FA-7CA4-4E9D-AE24-A6A0BE0F6254}"/>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22" name="Picture Placeholder 18">
            <a:extLst>
              <a:ext uri="{FF2B5EF4-FFF2-40B4-BE49-F238E27FC236}">
                <a16:creationId xmlns:a16="http://schemas.microsoft.com/office/drawing/2014/main" id="{9DCB4686-FCC4-4B02-926C-579960B4787C}"/>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
        <p:nvSpPr>
          <p:cNvPr id="23" name="TextBox 22">
            <a:extLst>
              <a:ext uri="{FF2B5EF4-FFF2-40B4-BE49-F238E27FC236}">
                <a16:creationId xmlns:a16="http://schemas.microsoft.com/office/drawing/2014/main" id="{F472FEE3-AFA6-44FE-9E5B-B72F380FD277}"/>
              </a:ext>
            </a:extLst>
          </p:cNvPr>
          <p:cNvSpPr txBox="1"/>
          <p:nvPr userDrawn="1"/>
        </p:nvSpPr>
        <p:spPr>
          <a:xfrm>
            <a:off x="1082881" y="1745253"/>
            <a:ext cx="5673943" cy="276999"/>
          </a:xfrm>
          <a:prstGeom prst="rect">
            <a:avLst/>
          </a:prstGeom>
          <a:noFill/>
        </p:spPr>
        <p:txBody>
          <a:bodyPr wrap="square" rtlCol="0">
            <a:spAutoFit/>
          </a:bodyPr>
          <a:lstStyle/>
          <a:p>
            <a:r>
              <a:rPr lang="en-US" sz="1200" dirty="0">
                <a:solidFill>
                  <a:srgbClr val="E85270"/>
                </a:solidFill>
                <a:latin typeface="Roboto Medium" panose="02000000000000000000" pitchFamily="2" charset="0"/>
                <a:ea typeface="Roboto Medium" panose="02000000000000000000" pitchFamily="2" charset="0"/>
                <a:cs typeface="Roboto" panose="02000000000000000000" pitchFamily="2" charset="0"/>
              </a:rPr>
              <a:t>Under “Family size,” </a:t>
            </a:r>
            <a:r>
              <a:rPr lang="en-US" sz="1200" dirty="0"/>
              <a:t>find the total number of people who live in your household.</a:t>
            </a:r>
            <a:endParaRPr lang="en-US" sz="1200" dirty="0">
              <a:solidFill>
                <a:srgbClr val="E85270"/>
              </a:solidFill>
              <a:latin typeface="Roboto Medium" panose="02000000000000000000" pitchFamily="2" charset="0"/>
              <a:ea typeface="Roboto Medium" panose="02000000000000000000" pitchFamily="2" charset="0"/>
              <a:cs typeface="Roboto" panose="02000000000000000000" pitchFamily="2" charset="0"/>
            </a:endParaRPr>
          </a:p>
        </p:txBody>
      </p:sp>
      <p:grpSp>
        <p:nvGrpSpPr>
          <p:cNvPr id="4" name="Group 3">
            <a:extLst>
              <a:ext uri="{FF2B5EF4-FFF2-40B4-BE49-F238E27FC236}">
                <a16:creationId xmlns:a16="http://schemas.microsoft.com/office/drawing/2014/main" id="{A6763A6A-6779-49E0-92F5-1A4CEA479E4D}"/>
              </a:ext>
            </a:extLst>
          </p:cNvPr>
          <p:cNvGrpSpPr/>
          <p:nvPr userDrawn="1"/>
        </p:nvGrpSpPr>
        <p:grpSpPr>
          <a:xfrm>
            <a:off x="763556" y="1711119"/>
            <a:ext cx="374547" cy="323165"/>
            <a:chOff x="713550" y="1821609"/>
            <a:chExt cx="374547" cy="323165"/>
          </a:xfrm>
        </p:grpSpPr>
        <p:sp>
          <p:nvSpPr>
            <p:cNvPr id="24" name="Oval 23">
              <a:extLst>
                <a:ext uri="{FF2B5EF4-FFF2-40B4-BE49-F238E27FC236}">
                  <a16:creationId xmlns:a16="http://schemas.microsoft.com/office/drawing/2014/main" id="{57449FB2-E893-4937-A0EC-E44B3E167E2E}"/>
                </a:ext>
              </a:extLst>
            </p:cNvPr>
            <p:cNvSpPr/>
            <p:nvPr userDrawn="1"/>
          </p:nvSpPr>
          <p:spPr>
            <a:xfrm>
              <a:off x="713550" y="1821609"/>
              <a:ext cx="323165" cy="323165"/>
            </a:xfrm>
            <a:prstGeom prst="ellipse">
              <a:avLst/>
            </a:prstGeom>
            <a:noFill/>
            <a:ln w="25400">
              <a:solidFill>
                <a:srgbClr val="E852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26" name="TextBox 25">
              <a:extLst>
                <a:ext uri="{FF2B5EF4-FFF2-40B4-BE49-F238E27FC236}">
                  <a16:creationId xmlns:a16="http://schemas.microsoft.com/office/drawing/2014/main" id="{0533A862-20BD-4668-89A9-0246764299DC}"/>
                </a:ext>
              </a:extLst>
            </p:cNvPr>
            <p:cNvSpPr txBox="1"/>
            <p:nvPr userDrawn="1"/>
          </p:nvSpPr>
          <p:spPr>
            <a:xfrm>
              <a:off x="736969" y="1843455"/>
              <a:ext cx="351128" cy="276999"/>
            </a:xfrm>
            <a:prstGeom prst="rect">
              <a:avLst/>
            </a:prstGeom>
            <a:noFill/>
          </p:spPr>
          <p:txBody>
            <a:bodyPr wrap="square" rtlCol="0">
              <a:spAutoFit/>
            </a:bodyPr>
            <a:lstStyle/>
            <a:p>
              <a:r>
                <a:rPr lang="en-US" sz="1200" b="1" dirty="0">
                  <a:solidFill>
                    <a:srgbClr val="E85270"/>
                  </a:solidFill>
                  <a:latin typeface="Roboto" panose="02000000000000000000" pitchFamily="2" charset="0"/>
                  <a:ea typeface="Roboto" panose="02000000000000000000" pitchFamily="2" charset="0"/>
                  <a:cs typeface="Roboto" panose="02000000000000000000" pitchFamily="2" charset="0"/>
                </a:rPr>
                <a:t>1</a:t>
              </a:r>
              <a:endParaRPr lang="en-US" b="1" dirty="0">
                <a:solidFill>
                  <a:srgbClr val="E85270"/>
                </a:solidFill>
                <a:latin typeface="Roboto" panose="02000000000000000000" pitchFamily="2" charset="0"/>
                <a:ea typeface="Roboto" panose="02000000000000000000" pitchFamily="2" charset="0"/>
                <a:cs typeface="Roboto" panose="02000000000000000000" pitchFamily="2" charset="0"/>
              </a:endParaRPr>
            </a:p>
          </p:txBody>
        </p:sp>
      </p:grpSp>
      <p:sp>
        <p:nvSpPr>
          <p:cNvPr id="36" name="TextBox 35">
            <a:extLst>
              <a:ext uri="{FF2B5EF4-FFF2-40B4-BE49-F238E27FC236}">
                <a16:creationId xmlns:a16="http://schemas.microsoft.com/office/drawing/2014/main" id="{085FA465-7DD4-434B-86FA-3352B55D4B96}"/>
              </a:ext>
            </a:extLst>
          </p:cNvPr>
          <p:cNvSpPr txBox="1"/>
          <p:nvPr userDrawn="1"/>
        </p:nvSpPr>
        <p:spPr>
          <a:xfrm>
            <a:off x="1067430" y="2137172"/>
            <a:ext cx="5386214" cy="646331"/>
          </a:xfrm>
          <a:prstGeom prst="rect">
            <a:avLst/>
          </a:prstGeom>
          <a:noFill/>
        </p:spPr>
        <p:txBody>
          <a:bodyPr wrap="square" rtlCol="0">
            <a:spAutoFit/>
          </a:bodyPr>
          <a:lstStyle/>
          <a:p>
            <a:r>
              <a:rPr lang="en-US" sz="1200" dirty="0">
                <a:solidFill>
                  <a:srgbClr val="E85270"/>
                </a:solidFill>
                <a:latin typeface="Roboto Medium" panose="02000000000000000000" pitchFamily="2" charset="0"/>
                <a:ea typeface="Roboto Medium" panose="02000000000000000000" pitchFamily="2" charset="0"/>
                <a:cs typeface="Roboto" panose="02000000000000000000" pitchFamily="2" charset="0"/>
              </a:rPr>
              <a:t>Find the income to qualify </a:t>
            </a:r>
            <a:r>
              <a:rPr lang="en-US" sz="1200" dirty="0"/>
              <a:t>based on your family size. If your monthly gross (before taxes and deductions) household income is at or below that amount, you and your family members might qualify.</a:t>
            </a:r>
            <a:endParaRPr lang="en-US" sz="1200" dirty="0">
              <a:solidFill>
                <a:srgbClr val="E85270"/>
              </a:solidFill>
              <a:latin typeface="Roboto Medium" panose="02000000000000000000" pitchFamily="2" charset="0"/>
              <a:ea typeface="Roboto Medium" panose="02000000000000000000" pitchFamily="2" charset="0"/>
              <a:cs typeface="Roboto" panose="02000000000000000000" pitchFamily="2" charset="0"/>
            </a:endParaRPr>
          </a:p>
        </p:txBody>
      </p:sp>
      <p:grpSp>
        <p:nvGrpSpPr>
          <p:cNvPr id="37" name="Group 36">
            <a:extLst>
              <a:ext uri="{FF2B5EF4-FFF2-40B4-BE49-F238E27FC236}">
                <a16:creationId xmlns:a16="http://schemas.microsoft.com/office/drawing/2014/main" id="{1682E5D2-6143-40B8-9FE2-BB207532393C}"/>
              </a:ext>
            </a:extLst>
          </p:cNvPr>
          <p:cNvGrpSpPr/>
          <p:nvPr userDrawn="1"/>
        </p:nvGrpSpPr>
        <p:grpSpPr>
          <a:xfrm>
            <a:off x="748104" y="2137172"/>
            <a:ext cx="374547" cy="323165"/>
            <a:chOff x="713550" y="1821609"/>
            <a:chExt cx="374547" cy="323165"/>
          </a:xfrm>
        </p:grpSpPr>
        <p:sp>
          <p:nvSpPr>
            <p:cNvPr id="38" name="Oval 37">
              <a:extLst>
                <a:ext uri="{FF2B5EF4-FFF2-40B4-BE49-F238E27FC236}">
                  <a16:creationId xmlns:a16="http://schemas.microsoft.com/office/drawing/2014/main" id="{3FD9FA1F-A2C5-4D32-95AC-23C7B1EB6B19}"/>
                </a:ext>
              </a:extLst>
            </p:cNvPr>
            <p:cNvSpPr/>
            <p:nvPr userDrawn="1"/>
          </p:nvSpPr>
          <p:spPr>
            <a:xfrm>
              <a:off x="713550" y="1821609"/>
              <a:ext cx="323165" cy="323165"/>
            </a:xfrm>
            <a:prstGeom prst="ellipse">
              <a:avLst/>
            </a:prstGeom>
            <a:noFill/>
            <a:ln w="25400">
              <a:solidFill>
                <a:srgbClr val="E852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39" name="TextBox 38">
              <a:extLst>
                <a:ext uri="{FF2B5EF4-FFF2-40B4-BE49-F238E27FC236}">
                  <a16:creationId xmlns:a16="http://schemas.microsoft.com/office/drawing/2014/main" id="{CBAE9FE6-3156-4577-BA11-16988942BC29}"/>
                </a:ext>
              </a:extLst>
            </p:cNvPr>
            <p:cNvSpPr txBox="1"/>
            <p:nvPr userDrawn="1"/>
          </p:nvSpPr>
          <p:spPr>
            <a:xfrm>
              <a:off x="736969" y="1843455"/>
              <a:ext cx="351128" cy="276999"/>
            </a:xfrm>
            <a:prstGeom prst="rect">
              <a:avLst/>
            </a:prstGeom>
            <a:noFill/>
          </p:spPr>
          <p:txBody>
            <a:bodyPr wrap="square" rtlCol="0">
              <a:spAutoFit/>
            </a:bodyPr>
            <a:lstStyle/>
            <a:p>
              <a:r>
                <a:rPr lang="en-US" sz="1200" b="1" dirty="0">
                  <a:solidFill>
                    <a:srgbClr val="E85270"/>
                  </a:solidFill>
                  <a:latin typeface="Roboto" panose="02000000000000000000" pitchFamily="2" charset="0"/>
                  <a:ea typeface="Roboto" panose="02000000000000000000" pitchFamily="2" charset="0"/>
                  <a:cs typeface="Roboto" panose="02000000000000000000" pitchFamily="2" charset="0"/>
                </a:rPr>
                <a:t>2</a:t>
              </a:r>
              <a:endParaRPr lang="en-US" b="1" dirty="0">
                <a:solidFill>
                  <a:srgbClr val="E85270"/>
                </a:solidFill>
                <a:latin typeface="Roboto" panose="02000000000000000000" pitchFamily="2" charset="0"/>
                <a:ea typeface="Roboto" panose="02000000000000000000" pitchFamily="2" charset="0"/>
                <a:cs typeface="Roboto" panose="02000000000000000000" pitchFamily="2" charset="0"/>
              </a:endParaRPr>
            </a:p>
          </p:txBody>
        </p:sp>
      </p:grpSp>
      <p:pic>
        <p:nvPicPr>
          <p:cNvPr id="8" name="Graphic 7">
            <a:extLst>
              <a:ext uri="{FF2B5EF4-FFF2-40B4-BE49-F238E27FC236}">
                <a16:creationId xmlns:a16="http://schemas.microsoft.com/office/drawing/2014/main" id="{95AE6CA8-9DFC-45FD-8256-5523473C32EA}"/>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2000250" y="2732150"/>
            <a:ext cx="890444" cy="890444"/>
          </a:xfrm>
          <a:prstGeom prst="rect">
            <a:avLst/>
          </a:prstGeom>
        </p:spPr>
      </p:pic>
      <p:pic>
        <p:nvPicPr>
          <p:cNvPr id="9" name="Graphic 8">
            <a:extLst>
              <a:ext uri="{FF2B5EF4-FFF2-40B4-BE49-F238E27FC236}">
                <a16:creationId xmlns:a16="http://schemas.microsoft.com/office/drawing/2014/main" id="{2FC3D140-59FA-482D-84E8-0ED31A34A443}"/>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5994012" y="2912220"/>
            <a:ext cx="530305" cy="530305"/>
          </a:xfrm>
          <a:prstGeom prst="rect">
            <a:avLst/>
          </a:prstGeom>
        </p:spPr>
      </p:pic>
      <p:sp>
        <p:nvSpPr>
          <p:cNvPr id="40" name="Rectangle 39">
            <a:extLst>
              <a:ext uri="{FF2B5EF4-FFF2-40B4-BE49-F238E27FC236}">
                <a16:creationId xmlns:a16="http://schemas.microsoft.com/office/drawing/2014/main" id="{20F02321-8329-4847-B6B1-06A2CA63F993}"/>
              </a:ext>
            </a:extLst>
          </p:cNvPr>
          <p:cNvSpPr/>
          <p:nvPr userDrawn="1"/>
        </p:nvSpPr>
        <p:spPr>
          <a:xfrm>
            <a:off x="-22870" y="6936469"/>
            <a:ext cx="7772400" cy="1968959"/>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sp>
        <p:nvSpPr>
          <p:cNvPr id="41" name="Text Placeholder 31">
            <a:extLst>
              <a:ext uri="{FF2B5EF4-FFF2-40B4-BE49-F238E27FC236}">
                <a16:creationId xmlns:a16="http://schemas.microsoft.com/office/drawing/2014/main" id="{795DCE7D-29C8-48EA-916D-ED68F827551D}"/>
              </a:ext>
            </a:extLst>
          </p:cNvPr>
          <p:cNvSpPr txBox="1">
            <a:spLocks/>
          </p:cNvSpPr>
          <p:nvPr userDrawn="1"/>
        </p:nvSpPr>
        <p:spPr>
          <a:xfrm>
            <a:off x="459212" y="7230090"/>
            <a:ext cx="2902684" cy="891918"/>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90000"/>
              </a:lnSpc>
              <a:spcBef>
                <a:spcPts val="825"/>
              </a:spcBef>
            </a:pPr>
            <a:r>
              <a:rPr lang="en-US" sz="1400" dirty="0">
                <a:latin typeface="Roboto Medium" panose="02000000000000000000" pitchFamily="2" charset="0"/>
                <a:ea typeface="Roboto Medium" panose="02000000000000000000" pitchFamily="2" charset="0"/>
              </a:rPr>
              <a:t>Learn more and apply for yourself or other family members:</a:t>
            </a:r>
          </a:p>
          <a:p>
            <a:pPr marL="171450" indent="-171450">
              <a:lnSpc>
                <a:spcPct val="90000"/>
              </a:lnSpc>
              <a:spcBef>
                <a:spcPts val="825"/>
              </a:spcBef>
              <a:buFont typeface="Arial" panose="020B0604020202020204" pitchFamily="34" charset="0"/>
              <a:buChar char="•"/>
            </a:pPr>
            <a:r>
              <a:rPr lang="en-US" sz="1200" dirty="0"/>
              <a:t>Online: Visit </a:t>
            </a:r>
            <a:r>
              <a:rPr lang="en-US" sz="1200" b="1" dirty="0"/>
              <a:t>mydss.mo.gov</a:t>
            </a:r>
          </a:p>
          <a:p>
            <a:pPr marL="171450" indent="-171450">
              <a:lnSpc>
                <a:spcPct val="90000"/>
              </a:lnSpc>
              <a:spcBef>
                <a:spcPts val="825"/>
              </a:spcBef>
              <a:buFont typeface="Arial" panose="020B0604020202020204" pitchFamily="34" charset="0"/>
              <a:buChar char="•"/>
            </a:pPr>
            <a:r>
              <a:rPr lang="en-US" sz="1200" dirty="0"/>
              <a:t>By phone with the FSD Call Center at </a:t>
            </a:r>
            <a:r>
              <a:rPr lang="en-US" sz="1200" b="1" dirty="0"/>
              <a:t>855-373-4636 </a:t>
            </a:r>
            <a:r>
              <a:rPr lang="en-US" sz="1200" dirty="0"/>
              <a:t>or </a:t>
            </a:r>
            <a:r>
              <a:rPr lang="en-US" sz="1200" b="1" dirty="0"/>
              <a:t>855-373-9994</a:t>
            </a:r>
          </a:p>
          <a:p>
            <a:pPr marL="171450" indent="-171450">
              <a:lnSpc>
                <a:spcPct val="90000"/>
              </a:lnSpc>
              <a:spcBef>
                <a:spcPts val="825"/>
              </a:spcBef>
              <a:buFont typeface="Arial" panose="020B0604020202020204" pitchFamily="34" charset="0"/>
              <a:buChar char="•"/>
            </a:pPr>
            <a:r>
              <a:rPr lang="en-US" sz="1200" b="0" dirty="0"/>
              <a:t>Get free help from trained assisters near you at </a:t>
            </a:r>
            <a:r>
              <a:rPr lang="en-US" sz="1200" b="1" dirty="0"/>
              <a:t>covermissouri.org/help</a:t>
            </a:r>
            <a:endParaRPr lang="en-US" sz="1200" b="0" dirty="0"/>
          </a:p>
        </p:txBody>
      </p:sp>
      <p:sp>
        <p:nvSpPr>
          <p:cNvPr id="42" name="Oval 41">
            <a:extLst>
              <a:ext uri="{FF2B5EF4-FFF2-40B4-BE49-F238E27FC236}">
                <a16:creationId xmlns:a16="http://schemas.microsoft.com/office/drawing/2014/main" id="{977E7D1F-D4FC-414F-B4A6-D6301D55739E}"/>
              </a:ext>
            </a:extLst>
          </p:cNvPr>
          <p:cNvSpPr/>
          <p:nvPr userDrawn="1"/>
        </p:nvSpPr>
        <p:spPr>
          <a:xfrm>
            <a:off x="6818205" y="6506877"/>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DEE6B8D5-2C1E-4BCC-9407-4CCAF7195581}"/>
              </a:ext>
            </a:extLst>
          </p:cNvPr>
          <p:cNvSpPr/>
          <p:nvPr userDrawn="1"/>
        </p:nvSpPr>
        <p:spPr>
          <a:xfrm>
            <a:off x="6808436" y="6966759"/>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BBA78A7-EA5C-4528-B292-8D0ED2CC080F}"/>
              </a:ext>
            </a:extLst>
          </p:cNvPr>
          <p:cNvSpPr/>
          <p:nvPr userDrawn="1"/>
        </p:nvSpPr>
        <p:spPr>
          <a:xfrm>
            <a:off x="496884" y="6692029"/>
            <a:ext cx="1436691" cy="481630"/>
          </a:xfrm>
          <a:prstGeom prst="rect">
            <a:avLst/>
          </a:prstGeom>
          <a:solidFill>
            <a:srgbClr val="E85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cs typeface="Roboto" panose="02000000000000000000" pitchFamily="2" charset="0"/>
              </a:rPr>
              <a:t>Learn more</a:t>
            </a:r>
          </a:p>
        </p:txBody>
      </p:sp>
      <p:cxnSp>
        <p:nvCxnSpPr>
          <p:cNvPr id="46" name="Straight Connector 45">
            <a:extLst>
              <a:ext uri="{FF2B5EF4-FFF2-40B4-BE49-F238E27FC236}">
                <a16:creationId xmlns:a16="http://schemas.microsoft.com/office/drawing/2014/main" id="{B00449AD-C956-4953-88F5-75B4D4D78F1C}"/>
              </a:ext>
            </a:extLst>
          </p:cNvPr>
          <p:cNvCxnSpPr>
            <a:cxnSpLocks/>
          </p:cNvCxnSpPr>
          <p:nvPr userDrawn="1"/>
        </p:nvCxnSpPr>
        <p:spPr>
          <a:xfrm>
            <a:off x="488732" y="6576062"/>
            <a:ext cx="1435608" cy="0"/>
          </a:xfrm>
          <a:prstGeom prst="line">
            <a:avLst/>
          </a:prstGeom>
          <a:ln w="28575">
            <a:solidFill>
              <a:srgbClr val="CCEB96"/>
            </a:solidFill>
          </a:ln>
        </p:spPr>
        <p:style>
          <a:lnRef idx="1">
            <a:schemeClr val="accent1"/>
          </a:lnRef>
          <a:fillRef idx="0">
            <a:schemeClr val="accent1"/>
          </a:fillRef>
          <a:effectRef idx="0">
            <a:schemeClr val="accent1"/>
          </a:effectRef>
          <a:fontRef idx="minor">
            <a:schemeClr val="tx1"/>
          </a:fontRef>
        </p:style>
      </p:cxnSp>
      <p:sp>
        <p:nvSpPr>
          <p:cNvPr id="48" name="Text Placeholder 31">
            <a:extLst>
              <a:ext uri="{FF2B5EF4-FFF2-40B4-BE49-F238E27FC236}">
                <a16:creationId xmlns:a16="http://schemas.microsoft.com/office/drawing/2014/main" id="{85A0F794-8554-4093-AC30-EA2CCCEBB65A}"/>
              </a:ext>
            </a:extLst>
          </p:cNvPr>
          <p:cNvSpPr txBox="1">
            <a:spLocks/>
          </p:cNvSpPr>
          <p:nvPr userDrawn="1"/>
        </p:nvSpPr>
        <p:spPr>
          <a:xfrm>
            <a:off x="3946633" y="7228238"/>
            <a:ext cx="2047379" cy="341482"/>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90000"/>
              </a:lnSpc>
              <a:spcBef>
                <a:spcPts val="825"/>
              </a:spcBef>
            </a:pPr>
            <a:r>
              <a:rPr lang="en-US" sz="1400" dirty="0">
                <a:latin typeface="Roboto Medium" panose="02000000000000000000" pitchFamily="2" charset="0"/>
                <a:ea typeface="Roboto Medium" panose="02000000000000000000" pitchFamily="2" charset="0"/>
              </a:rPr>
              <a:t>Get free help to apply:</a:t>
            </a:r>
          </a:p>
        </p:txBody>
      </p:sp>
      <p:sp>
        <p:nvSpPr>
          <p:cNvPr id="49" name="Text Placeholder 16">
            <a:extLst>
              <a:ext uri="{FF2B5EF4-FFF2-40B4-BE49-F238E27FC236}">
                <a16:creationId xmlns:a16="http://schemas.microsoft.com/office/drawing/2014/main" id="{DEE3BB82-5694-4717-A7FA-F2553823F48B}"/>
              </a:ext>
            </a:extLst>
          </p:cNvPr>
          <p:cNvSpPr>
            <a:spLocks noGrp="1"/>
          </p:cNvSpPr>
          <p:nvPr>
            <p:ph type="body" sz="quarter" idx="19" hasCustomPrompt="1"/>
          </p:nvPr>
        </p:nvSpPr>
        <p:spPr>
          <a:xfrm>
            <a:off x="5160215" y="8149459"/>
            <a:ext cx="2027253" cy="244441"/>
          </a:xfrm>
          <a:prstGeom prst="rect">
            <a:avLst/>
          </a:prstGeom>
        </p:spPr>
        <p:txBody>
          <a:bodyPr/>
          <a:lstStyle>
            <a:lvl1pPr marL="0" indent="0">
              <a:buNone/>
              <a:defRPr sz="1200" b="0">
                <a:solidFill>
                  <a:schemeClr val="tx1"/>
                </a:solidFill>
              </a:defRPr>
            </a:lvl1pPr>
          </a:lstStyle>
          <a:p>
            <a:pPr lvl="0"/>
            <a:r>
              <a:rPr lang="en-US" dirty="0"/>
              <a:t>[Insert phone number here]</a:t>
            </a:r>
          </a:p>
        </p:txBody>
      </p:sp>
      <p:sp>
        <p:nvSpPr>
          <p:cNvPr id="50" name="Title 1">
            <a:extLst>
              <a:ext uri="{FF2B5EF4-FFF2-40B4-BE49-F238E27FC236}">
                <a16:creationId xmlns:a16="http://schemas.microsoft.com/office/drawing/2014/main" id="{77B7022F-280F-44DB-87B1-813FBD53C4C0}"/>
              </a:ext>
            </a:extLst>
          </p:cNvPr>
          <p:cNvSpPr txBox="1">
            <a:spLocks/>
          </p:cNvSpPr>
          <p:nvPr userDrawn="1"/>
        </p:nvSpPr>
        <p:spPr>
          <a:xfrm>
            <a:off x="4419134" y="7586818"/>
            <a:ext cx="2768334" cy="24444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200" dirty="0"/>
              <a:t>Talk with the front desk staff today</a:t>
            </a:r>
          </a:p>
        </p:txBody>
      </p:sp>
      <p:sp>
        <p:nvSpPr>
          <p:cNvPr id="51" name="Title 1">
            <a:extLst>
              <a:ext uri="{FF2B5EF4-FFF2-40B4-BE49-F238E27FC236}">
                <a16:creationId xmlns:a16="http://schemas.microsoft.com/office/drawing/2014/main" id="{6AB31020-2F81-4519-8E63-DEAE9CB11268}"/>
              </a:ext>
            </a:extLst>
          </p:cNvPr>
          <p:cNvSpPr txBox="1">
            <a:spLocks/>
          </p:cNvSpPr>
          <p:nvPr userDrawn="1"/>
        </p:nvSpPr>
        <p:spPr>
          <a:xfrm>
            <a:off x="4437390" y="8145769"/>
            <a:ext cx="2213672" cy="260465"/>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200" dirty="0"/>
              <a:t>Call us at</a:t>
            </a:r>
          </a:p>
        </p:txBody>
      </p:sp>
      <p:pic>
        <p:nvPicPr>
          <p:cNvPr id="52" name="Picture 51">
            <a:extLst>
              <a:ext uri="{FF2B5EF4-FFF2-40B4-BE49-F238E27FC236}">
                <a16:creationId xmlns:a16="http://schemas.microsoft.com/office/drawing/2014/main" id="{4CB4A08E-F193-4E26-B7B7-8A7C2FA90F8E}"/>
              </a:ext>
            </a:extLst>
          </p:cNvPr>
          <p:cNvPicPr>
            <a:picLocks/>
          </p:cNvPicPr>
          <p:nvPr userDrawn="1"/>
        </p:nvPicPr>
        <p:blipFill rotWithShape="1">
          <a:blip r:embed="rId6"/>
          <a:srcRect l="20963" r="19117"/>
          <a:stretch/>
        </p:blipFill>
        <p:spPr>
          <a:xfrm>
            <a:off x="4066728" y="8006936"/>
            <a:ext cx="329864" cy="567192"/>
          </a:xfrm>
          <a:prstGeom prst="rect">
            <a:avLst/>
          </a:prstGeom>
        </p:spPr>
      </p:pic>
      <p:pic>
        <p:nvPicPr>
          <p:cNvPr id="53" name="Picture 52">
            <a:extLst>
              <a:ext uri="{FF2B5EF4-FFF2-40B4-BE49-F238E27FC236}">
                <a16:creationId xmlns:a16="http://schemas.microsoft.com/office/drawing/2014/main" id="{7ECBF848-9E0C-4A29-9709-63406CFF82CD}"/>
              </a:ext>
            </a:extLst>
          </p:cNvPr>
          <p:cNvPicPr>
            <a:picLocks/>
          </p:cNvPicPr>
          <p:nvPr userDrawn="1"/>
        </p:nvPicPr>
        <p:blipFill>
          <a:blip r:embed="rId7"/>
          <a:stretch>
            <a:fillRect/>
          </a:stretch>
        </p:blipFill>
        <p:spPr>
          <a:xfrm>
            <a:off x="4009529" y="7497698"/>
            <a:ext cx="423138" cy="432428"/>
          </a:xfrm>
          <a:prstGeom prst="rect">
            <a:avLst/>
          </a:prstGeom>
        </p:spPr>
      </p:pic>
      <p:pic>
        <p:nvPicPr>
          <p:cNvPr id="10" name="Graphic 9">
            <a:extLst>
              <a:ext uri="{FF2B5EF4-FFF2-40B4-BE49-F238E27FC236}">
                <a16:creationId xmlns:a16="http://schemas.microsoft.com/office/drawing/2014/main" id="{0CC771A3-7506-45E8-9AB0-74CDCED9A57B}"/>
              </a:ext>
            </a:extLst>
          </p:cNvPr>
          <p:cNvPicPr>
            <a:picLocks/>
          </p:cNvPicPr>
          <p:nvPr userDrawn="1"/>
        </p:nvPicPr>
        <p:blipFill>
          <a:blip r:embed="rId8">
            <a:extLst>
              <a:ext uri="{96DAC541-7B7A-43D3-8B79-37D633B846F1}">
                <asvg:svgBlip xmlns:asvg="http://schemas.microsoft.com/office/drawing/2016/SVG/main" r:embed="rId9"/>
              </a:ext>
            </a:extLst>
          </a:blip>
          <a:stretch>
            <a:fillRect/>
          </a:stretch>
        </p:blipFill>
        <p:spPr>
          <a:xfrm>
            <a:off x="5728366" y="376609"/>
            <a:ext cx="1356356" cy="1356356"/>
          </a:xfrm>
          <a:prstGeom prst="rect">
            <a:avLst/>
          </a:prstGeom>
        </p:spPr>
      </p:pic>
    </p:spTree>
    <p:extLst>
      <p:ext uri="{BB962C8B-B14F-4D97-AF65-F5344CB8AC3E}">
        <p14:creationId xmlns:p14="http://schemas.microsoft.com/office/powerpoint/2010/main" val="466255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27142" y="9134445"/>
            <a:ext cx="2984500" cy="415498"/>
          </a:xfrm>
          <a:prstGeom prst="rect">
            <a:avLst/>
          </a:prstGeom>
          <a:noFill/>
        </p:spPr>
        <p:txBody>
          <a:bodyPr wrap="square" rtlCol="0">
            <a:spAutoFit/>
          </a:bodyPr>
          <a:lstStyle/>
          <a:p>
            <a:pPr algn="l"/>
            <a:r>
              <a:rPr lang="en-US" sz="1050" dirty="0">
                <a:latin typeface="Arial" panose="020B0604020202020204" pitchFamily="34" charset="0"/>
                <a:cs typeface="Arial" panose="020B0604020202020204" pitchFamily="34" charset="0"/>
              </a:rPr>
              <a:t>Powered by </a:t>
            </a:r>
          </a:p>
          <a:p>
            <a:pPr algn="l"/>
            <a:r>
              <a:rPr lang="en-US" sz="1050" b="1" dirty="0">
                <a:latin typeface="Arial" panose="020B0604020202020204" pitchFamily="34" charset="0"/>
                <a:cs typeface="Arial" panose="020B0604020202020204" pitchFamily="34" charset="0"/>
              </a:rPr>
              <a:t>Missouri Foundation for Health</a:t>
            </a:r>
          </a:p>
        </p:txBody>
      </p:sp>
      <p:cxnSp>
        <p:nvCxnSpPr>
          <p:cNvPr id="4" name="Straight Connector 3">
            <a:extLst>
              <a:ext uri="{FF2B5EF4-FFF2-40B4-BE49-F238E27FC236}">
                <a16:creationId xmlns:a16="http://schemas.microsoft.com/office/drawing/2014/main" id="{02ED5675-C26B-428C-82AE-6EE96768BE01}"/>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593180"/>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EBA6EB4-5F70-433B-9A1E-B8E8F3B8DC2E}"/>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BA17C631-717F-4259-899D-6767DA5724BC}"/>
              </a:ext>
            </a:extLst>
          </p:cNvPr>
          <p:cNvSpPr>
            <a:spLocks noGrp="1"/>
          </p:cNvSpPr>
          <p:nvPr>
            <p:ph type="pic" sz="quarter" idx="11"/>
          </p:nvPr>
        </p:nvSpPr>
        <p:spPr/>
      </p:sp>
      <p:sp>
        <p:nvSpPr>
          <p:cNvPr id="5" name="TextBox 4">
            <a:extLst>
              <a:ext uri="{FF2B5EF4-FFF2-40B4-BE49-F238E27FC236}">
                <a16:creationId xmlns:a16="http://schemas.microsoft.com/office/drawing/2014/main" id="{94CD4309-CE43-4C11-80A1-3ACCACE427E3}"/>
              </a:ext>
            </a:extLst>
          </p:cNvPr>
          <p:cNvSpPr txBox="1"/>
          <p:nvPr/>
        </p:nvSpPr>
        <p:spPr>
          <a:xfrm>
            <a:off x="5549294" y="512294"/>
            <a:ext cx="1804006" cy="261610"/>
          </a:xfrm>
          <a:prstGeom prst="rect">
            <a:avLst/>
          </a:prstGeom>
          <a:noFill/>
        </p:spPr>
        <p:txBody>
          <a:bodyPr wrap="square" rtlCol="0">
            <a:spAutoFit/>
          </a:bodyPr>
          <a:lstStyle/>
          <a:p>
            <a:r>
              <a:rPr lang="en-US" sz="1100" dirty="0"/>
              <a:t>Published April 2022</a:t>
            </a:r>
          </a:p>
        </p:txBody>
      </p:sp>
    </p:spTree>
    <p:extLst>
      <p:ext uri="{BB962C8B-B14F-4D97-AF65-F5344CB8AC3E}">
        <p14:creationId xmlns:p14="http://schemas.microsoft.com/office/powerpoint/2010/main" val="195520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D424127A-799E-4B9E-A459-877CE206FA55}"/>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77AC6752-C60A-4633-8391-F4BE6626F124}"/>
              </a:ext>
            </a:extLst>
          </p:cNvPr>
          <p:cNvSpPr>
            <a:spLocks noGrp="1"/>
          </p:cNvSpPr>
          <p:nvPr>
            <p:ph type="pic" sz="quarter" idx="11"/>
          </p:nvPr>
        </p:nvSpPr>
        <p:spPr/>
      </p:sp>
      <p:sp>
        <p:nvSpPr>
          <p:cNvPr id="4" name="Text Placeholder 3">
            <a:extLst>
              <a:ext uri="{FF2B5EF4-FFF2-40B4-BE49-F238E27FC236}">
                <a16:creationId xmlns:a16="http://schemas.microsoft.com/office/drawing/2014/main" id="{22C78550-724A-406B-9899-A343EB7A9C08}"/>
              </a:ext>
            </a:extLst>
          </p:cNvPr>
          <p:cNvSpPr>
            <a:spLocks noGrp="1"/>
          </p:cNvSpPr>
          <p:nvPr>
            <p:ph type="body" sz="quarter" idx="19"/>
          </p:nvPr>
        </p:nvSpPr>
        <p:spPr/>
        <p:txBody>
          <a:bodyPr/>
          <a:lstStyle/>
          <a:p>
            <a:endParaRPr lang="en-US" dirty="0"/>
          </a:p>
        </p:txBody>
      </p:sp>
    </p:spTree>
    <p:extLst>
      <p:ext uri="{BB962C8B-B14F-4D97-AF65-F5344CB8AC3E}">
        <p14:creationId xmlns:p14="http://schemas.microsoft.com/office/powerpoint/2010/main" val="592572203"/>
      </p:ext>
    </p:extLst>
  </p:cSld>
  <p:clrMapOvr>
    <a:masterClrMapping/>
  </p:clrMapOvr>
</p:sld>
</file>

<file path=ppt/theme/theme1.xml><?xml version="1.0" encoding="utf-8"?>
<a:theme xmlns:a="http://schemas.openxmlformats.org/drawingml/2006/main" name="Office Theme">
  <a:themeElements>
    <a:clrScheme name="Template theme colors">
      <a:dk1>
        <a:srgbClr val="000000"/>
      </a:dk1>
      <a:lt1>
        <a:sysClr val="window" lastClr="FFFFFF"/>
      </a:lt1>
      <a:dk2>
        <a:srgbClr val="545454"/>
      </a:dk2>
      <a:lt2>
        <a:srgbClr val="FFFFFF"/>
      </a:lt2>
      <a:accent1>
        <a:srgbClr val="6BC2BF"/>
      </a:accent1>
      <a:accent2>
        <a:srgbClr val="BFD730"/>
      </a:accent2>
      <a:accent3>
        <a:srgbClr val="FBC12C"/>
      </a:accent3>
      <a:accent4>
        <a:srgbClr val="198F8F"/>
      </a:accent4>
      <a:accent5>
        <a:srgbClr val="82931D"/>
      </a:accent5>
      <a:accent6>
        <a:srgbClr val="E2AC00"/>
      </a:accent6>
      <a:hlink>
        <a:srgbClr val="198F8F"/>
      </a:hlink>
      <a:folHlink>
        <a:srgbClr val="8293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E1E7FFF-7BC7-42B0-B2BE-684B82646AAD}">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Props1.xml><?xml version="1.0" encoding="utf-8"?>
<ds:datastoreItem xmlns:ds="http://schemas.openxmlformats.org/officeDocument/2006/customXml" ds:itemID="{1E7B4F97-D10E-4F71-95A1-EF2B872AEA02}">
  <ds:schemaRefs>
    <ds:schemaRef ds:uri="http://schemas.microsoft.com/sharepoint/v3/contenttype/forms"/>
  </ds:schemaRefs>
</ds:datastoreItem>
</file>

<file path=customXml/itemProps2.xml><?xml version="1.0" encoding="utf-8"?>
<ds:datastoreItem xmlns:ds="http://schemas.openxmlformats.org/officeDocument/2006/customXml" ds:itemID="{03929BA4-D237-4E44-9EF1-AA5C38B04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31B8C9-3361-48F0-8DC3-57AACA067C07}">
  <ds:schemaRefs>
    <ds:schemaRef ds:uri="http://schemas.microsoft.com/sharepoint/v3"/>
    <ds:schemaRef ds:uri="313f482b-4bc7-412f-883f-0a8208fa9dc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6ae5b8f-0881-466d-be1e-dbd07d215ad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1036</TotalTime>
  <Words>3</Words>
  <Application>Microsoft Office PowerPoint</Application>
  <PresentationFormat>Custom</PresentationFormat>
  <Paragraphs>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Catamaran</vt:lpstr>
      <vt:lpstr>Roboto</vt:lpstr>
      <vt:lpstr>Roboto Medium</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54</cp:revision>
  <dcterms:created xsi:type="dcterms:W3CDTF">2021-03-25T20:30:11Z</dcterms:created>
  <dcterms:modified xsi:type="dcterms:W3CDTF">2022-04-11T21:44:30Z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