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7"/>
  </p:notesMasterIdLst>
  <p:sldIdLst>
    <p:sldId id="258" r:id="rId5"/>
    <p:sldId id="259" r:id="rId6"/>
  </p:sldIdLst>
  <p:sldSz cx="7772400" cy="100584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Cary" initials="LC" lastIdx="2" clrIdx="0">
    <p:extLst>
      <p:ext uri="{19B8F6BF-5375-455C-9EA6-DF929625EA0E}">
        <p15:presenceInfo xmlns:p15="http://schemas.microsoft.com/office/powerpoint/2012/main" userId="S::lcary@healthliteracy.media::344303b7-d470-4259-90c7-a66056dec358" providerId="AD"/>
      </p:ext>
    </p:extLst>
  </p:cmAuthor>
  <p:cmAuthor id="2" name="Candra Johnson" initials="CJ" lastIdx="3" clrIdx="1">
    <p:extLst>
      <p:ext uri="{19B8F6BF-5375-455C-9EA6-DF929625EA0E}">
        <p15:presenceInfo xmlns:p15="http://schemas.microsoft.com/office/powerpoint/2012/main" userId="S::cjohnson@healthliteracy.media::60645380-4b5f-45e7-a595-eeef65d4767b" providerId="AD"/>
      </p:ext>
    </p:extLst>
  </p:cmAuthor>
  <p:cmAuthor id="3" name="Diane Webb" initials="DW" lastIdx="4" clrIdx="2">
    <p:extLst>
      <p:ext uri="{19B8F6BF-5375-455C-9EA6-DF929625EA0E}">
        <p15:presenceInfo xmlns:p15="http://schemas.microsoft.com/office/powerpoint/2012/main" userId="Diane Webb" providerId="None"/>
      </p:ext>
    </p:extLst>
  </p:cmAuthor>
  <p:cmAuthor id="4" name="Diane Webb" initials="DW [2]" lastIdx="1" clrIdx="3">
    <p:extLst>
      <p:ext uri="{19B8F6BF-5375-455C-9EA6-DF929625EA0E}">
        <p15:presenceInfo xmlns:p15="http://schemas.microsoft.com/office/powerpoint/2012/main" userId="20dc823cd6f1b32b" providerId="Windows Live"/>
      </p:ext>
    </p:extLst>
  </p:cmAuthor>
  <p:cmAuthor id="5" name="Daniel Waxler" initials="DW" lastIdx="2" clrIdx="4">
    <p:extLst>
      <p:ext uri="{19B8F6BF-5375-455C-9EA6-DF929625EA0E}">
        <p15:presenceInfo xmlns:p15="http://schemas.microsoft.com/office/powerpoint/2012/main" userId="S::dwaxler@mffh.org::22379d51-02bf-4deb-8bc8-cc92a3fbc6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B9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50495-1312-4593-A232-857518FC79B7}" v="4" dt="2021-09-03T20:54:02.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2070" y="60"/>
      </p:cViewPr>
      <p:guideLst/>
    </p:cSldViewPr>
  </p:slid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e Webb" userId="20dc823cd6f1b32b" providerId="LiveId" clId="{F657224E-AB5D-4AB9-8279-A0837FD13F31}"/>
    <pc:docChg chg="custSel modSld">
      <pc:chgData name="Diane Webb" userId="20dc823cd6f1b32b" providerId="LiveId" clId="{F657224E-AB5D-4AB9-8279-A0837FD13F31}" dt="2021-08-26T15:37:13.729" v="1"/>
      <pc:docMkLst>
        <pc:docMk/>
      </pc:docMkLst>
      <pc:sldChg chg="addSp delSp modSp mod">
        <pc:chgData name="Diane Webb" userId="20dc823cd6f1b32b" providerId="LiveId" clId="{F657224E-AB5D-4AB9-8279-A0837FD13F31}" dt="2021-08-26T15:37:13.729" v="1"/>
        <pc:sldMkLst>
          <pc:docMk/>
          <pc:sldMk cId="847894928" sldId="258"/>
        </pc:sldMkLst>
        <pc:spChg chg="del">
          <ac:chgData name="Diane Webb" userId="20dc823cd6f1b32b" providerId="LiveId" clId="{F657224E-AB5D-4AB9-8279-A0837FD13F31}" dt="2021-08-26T15:37:13.353" v="0" actId="478"/>
          <ac:spMkLst>
            <pc:docMk/>
            <pc:sldMk cId="847894928" sldId="258"/>
            <ac:spMk id="4" creationId="{8D3D0048-1BC9-448D-A4D3-993A56DDFF84}"/>
          </ac:spMkLst>
        </pc:spChg>
        <pc:spChg chg="del">
          <ac:chgData name="Diane Webb" userId="20dc823cd6f1b32b" providerId="LiveId" clId="{F657224E-AB5D-4AB9-8279-A0837FD13F31}" dt="2021-08-26T15:37:13.353" v="0" actId="478"/>
          <ac:spMkLst>
            <pc:docMk/>
            <pc:sldMk cId="847894928" sldId="258"/>
            <ac:spMk id="5" creationId="{D8BCFF20-CEB6-4E01-A230-2F6647E87E1A}"/>
          </ac:spMkLst>
        </pc:spChg>
        <pc:spChg chg="add mod">
          <ac:chgData name="Diane Webb" userId="20dc823cd6f1b32b" providerId="LiveId" clId="{F657224E-AB5D-4AB9-8279-A0837FD13F31}" dt="2021-08-26T15:37:13.729" v="1"/>
          <ac:spMkLst>
            <pc:docMk/>
            <pc:sldMk cId="847894928" sldId="258"/>
            <ac:spMk id="7" creationId="{C4023112-E246-41E0-9C23-2B923F55F274}"/>
          </ac:spMkLst>
        </pc:spChg>
        <pc:spChg chg="add mod">
          <ac:chgData name="Diane Webb" userId="20dc823cd6f1b32b" providerId="LiveId" clId="{F657224E-AB5D-4AB9-8279-A0837FD13F31}" dt="2021-08-26T15:37:13.729" v="1"/>
          <ac:spMkLst>
            <pc:docMk/>
            <pc:sldMk cId="847894928" sldId="258"/>
            <ac:spMk id="8" creationId="{3AB6958E-356F-4A6D-8602-618B68CE5590}"/>
          </ac:spMkLst>
        </pc:spChg>
      </pc:sldChg>
    </pc:docChg>
  </pc:docChgLst>
  <pc:docChgLst>
    <pc:chgData name="Diane Webb" userId="20dc823cd6f1b32b" providerId="LiveId" clId="{03D50495-1312-4593-A232-857518FC79B7}"/>
    <pc:docChg chg="custSel modSld modMainMaster">
      <pc:chgData name="Diane Webb" userId="20dc823cd6f1b32b" providerId="LiveId" clId="{03D50495-1312-4593-A232-857518FC79B7}" dt="2021-09-03T20:54:02.064" v="27"/>
      <pc:docMkLst>
        <pc:docMk/>
      </pc:docMkLst>
      <pc:sldChg chg="addSp delSp modSp mod delCm">
        <pc:chgData name="Diane Webb" userId="20dc823cd6f1b32b" providerId="LiveId" clId="{03D50495-1312-4593-A232-857518FC79B7}" dt="2021-09-03T20:54:02.064" v="27"/>
        <pc:sldMkLst>
          <pc:docMk/>
          <pc:sldMk cId="1581999683" sldId="259"/>
        </pc:sldMkLst>
        <pc:spChg chg="del">
          <ac:chgData name="Diane Webb" userId="20dc823cd6f1b32b" providerId="LiveId" clId="{03D50495-1312-4593-A232-857518FC79B7}" dt="2021-09-03T20:54:01.750" v="26" actId="478"/>
          <ac:spMkLst>
            <pc:docMk/>
            <pc:sldMk cId="1581999683" sldId="259"/>
            <ac:spMk id="2" creationId="{464E8F8C-5240-491E-A459-B58659A7E7D6}"/>
          </ac:spMkLst>
        </pc:spChg>
        <pc:spChg chg="del">
          <ac:chgData name="Diane Webb" userId="20dc823cd6f1b32b" providerId="LiveId" clId="{03D50495-1312-4593-A232-857518FC79B7}" dt="2021-09-03T20:54:01.750" v="26" actId="478"/>
          <ac:spMkLst>
            <pc:docMk/>
            <pc:sldMk cId="1581999683" sldId="259"/>
            <ac:spMk id="3" creationId="{380044E8-79F0-4220-AEE0-DE267FDF1F53}"/>
          </ac:spMkLst>
        </pc:spChg>
        <pc:spChg chg="add mod">
          <ac:chgData name="Diane Webb" userId="20dc823cd6f1b32b" providerId="LiveId" clId="{03D50495-1312-4593-A232-857518FC79B7}" dt="2021-09-03T20:54:02.064" v="27"/>
          <ac:spMkLst>
            <pc:docMk/>
            <pc:sldMk cId="1581999683" sldId="259"/>
            <ac:spMk id="4" creationId="{C755FB64-B186-4A4A-8892-CB853CCF1744}"/>
          </ac:spMkLst>
        </pc:spChg>
        <pc:spChg chg="add mod">
          <ac:chgData name="Diane Webb" userId="20dc823cd6f1b32b" providerId="LiveId" clId="{03D50495-1312-4593-A232-857518FC79B7}" dt="2021-09-03T20:54:02.064" v="27"/>
          <ac:spMkLst>
            <pc:docMk/>
            <pc:sldMk cId="1581999683" sldId="259"/>
            <ac:spMk id="5" creationId="{4AC527E5-F31E-4E3F-8DA5-7B0A9C476776}"/>
          </ac:spMkLst>
        </pc:spChg>
      </pc:sldChg>
      <pc:sldMasterChg chg="delSp mod modSldLayout">
        <pc:chgData name="Diane Webb" userId="20dc823cd6f1b32b" providerId="LiveId" clId="{03D50495-1312-4593-A232-857518FC79B7}" dt="2021-09-03T20:53:09.802" v="24" actId="20577"/>
        <pc:sldMasterMkLst>
          <pc:docMk/>
          <pc:sldMasterMk cId="3465289041" sldId="2147483672"/>
        </pc:sldMasterMkLst>
        <pc:picChg chg="del">
          <ac:chgData name="Diane Webb" userId="20dc823cd6f1b32b" providerId="LiveId" clId="{03D50495-1312-4593-A232-857518FC79B7}" dt="2021-09-03T20:52:06.735" v="0" actId="478"/>
          <ac:picMkLst>
            <pc:docMk/>
            <pc:sldMasterMk cId="3465289041" sldId="2147483672"/>
            <ac:picMk id="5" creationId="{62AD646A-FBAC-4BDA-9D8E-5217A72C0C4C}"/>
          </ac:picMkLst>
        </pc:picChg>
        <pc:sldLayoutChg chg="modSp mod">
          <pc:chgData name="Diane Webb" userId="20dc823cd6f1b32b" providerId="LiveId" clId="{03D50495-1312-4593-A232-857518FC79B7}" dt="2021-09-03T20:52:22.324" v="17" actId="20577"/>
          <pc:sldLayoutMkLst>
            <pc:docMk/>
            <pc:sldMasterMk cId="3465289041" sldId="2147483672"/>
            <pc:sldLayoutMk cId="3721486689" sldId="2147483675"/>
          </pc:sldLayoutMkLst>
          <pc:spChg chg="mod">
            <ac:chgData name="Diane Webb" userId="20dc823cd6f1b32b" providerId="LiveId" clId="{03D50495-1312-4593-A232-857518FC79B7}" dt="2021-09-03T20:52:22.324" v="17" actId="20577"/>
            <ac:spMkLst>
              <pc:docMk/>
              <pc:sldMasterMk cId="3465289041" sldId="2147483672"/>
              <pc:sldLayoutMk cId="3721486689" sldId="2147483675"/>
              <ac:spMk id="25" creationId="{A36C949F-F78D-4A61-8CAB-94F90194CE9B}"/>
            </ac:spMkLst>
          </pc:spChg>
        </pc:sldLayoutChg>
        <pc:sldLayoutChg chg="modSp mod">
          <pc:chgData name="Diane Webb" userId="20dc823cd6f1b32b" providerId="LiveId" clId="{03D50495-1312-4593-A232-857518FC79B7}" dt="2021-09-03T20:53:09.802" v="24" actId="20577"/>
          <pc:sldLayoutMkLst>
            <pc:docMk/>
            <pc:sldMasterMk cId="3465289041" sldId="2147483672"/>
            <pc:sldLayoutMk cId="4286255625" sldId="2147483676"/>
          </pc:sldLayoutMkLst>
          <pc:spChg chg="mod">
            <ac:chgData name="Diane Webb" userId="20dc823cd6f1b32b" providerId="LiveId" clId="{03D50495-1312-4593-A232-857518FC79B7}" dt="2021-09-03T20:53:09.802" v="24" actId="20577"/>
            <ac:spMkLst>
              <pc:docMk/>
              <pc:sldMasterMk cId="3465289041" sldId="2147483672"/>
              <pc:sldLayoutMk cId="4286255625" sldId="2147483676"/>
              <ac:spMk id="8" creationId="{25A49C69-D3EC-42DD-97D6-1C272CCB5AE4}"/>
            </ac:spMkLst>
          </pc:spChg>
        </pc:sldLayoutChg>
      </pc:sldMasterChg>
    </pc:docChg>
  </pc:docChgLst>
  <pc:docChgLst>
    <pc:chgData name="Diane Webb" userId="d061399d-ee6d-44b3-80ed-2b8f0ae64a24" providerId="ADAL" clId="{AE2178D4-FF95-4E9F-B9E5-357065C0863B}"/>
    <pc:docChg chg="modMainMaster">
      <pc:chgData name="Diane Webb" userId="d061399d-ee6d-44b3-80ed-2b8f0ae64a24" providerId="ADAL" clId="{AE2178D4-FF95-4E9F-B9E5-357065C0863B}" dt="2021-08-26T15:32:27.387" v="12" actId="20577"/>
      <pc:docMkLst>
        <pc:docMk/>
      </pc:docMkLst>
      <pc:sldMasterChg chg="modSldLayout">
        <pc:chgData name="Diane Webb" userId="d061399d-ee6d-44b3-80ed-2b8f0ae64a24" providerId="ADAL" clId="{AE2178D4-FF95-4E9F-B9E5-357065C0863B}" dt="2021-08-26T15:32:27.387" v="12" actId="20577"/>
        <pc:sldMasterMkLst>
          <pc:docMk/>
          <pc:sldMasterMk cId="3465289041" sldId="2147483672"/>
        </pc:sldMasterMkLst>
        <pc:sldLayoutChg chg="modSp mod">
          <pc:chgData name="Diane Webb" userId="d061399d-ee6d-44b3-80ed-2b8f0ae64a24" providerId="ADAL" clId="{AE2178D4-FF95-4E9F-B9E5-357065C0863B}" dt="2021-08-26T15:32:27.387" v="12" actId="20577"/>
          <pc:sldLayoutMkLst>
            <pc:docMk/>
            <pc:sldMasterMk cId="3465289041" sldId="2147483672"/>
            <pc:sldLayoutMk cId="3721486689" sldId="2147483675"/>
          </pc:sldLayoutMkLst>
          <pc:spChg chg="mod">
            <ac:chgData name="Diane Webb" userId="d061399d-ee6d-44b3-80ed-2b8f0ae64a24" providerId="ADAL" clId="{AE2178D4-FF95-4E9F-B9E5-357065C0863B}" dt="2021-08-26T15:32:27.387" v="12" actId="20577"/>
            <ac:spMkLst>
              <pc:docMk/>
              <pc:sldMasterMk cId="3465289041" sldId="2147483672"/>
              <pc:sldLayoutMk cId="3721486689" sldId="2147483675"/>
              <ac:spMk id="25" creationId="{A36C949F-F78D-4A61-8CAB-94F90194CE9B}"/>
            </ac:spMkLst>
          </pc:spChg>
        </pc:sldLayoutChg>
      </pc:sldMasterChg>
    </pc:docChg>
  </pc:docChgLst>
  <pc:docChgLst>
    <pc:chgData name="Candra Johnson" userId="60645380-4b5f-45e7-a595-eeef65d4767b" providerId="ADAL" clId="{327AAB3D-4FC9-41C0-B4A6-2E2D1EF0A239}"/>
    <pc:docChg chg="undo custSel addSld delSld modSld modMainMaster">
      <pc:chgData name="Candra Johnson" userId="60645380-4b5f-45e7-a595-eeef65d4767b" providerId="ADAL" clId="{327AAB3D-4FC9-41C0-B4A6-2E2D1EF0A239}" dt="2021-08-20T22:16:12.919" v="109" actId="208"/>
      <pc:docMkLst>
        <pc:docMk/>
      </pc:docMkLst>
      <pc:sldChg chg="del">
        <pc:chgData name="Candra Johnson" userId="60645380-4b5f-45e7-a595-eeef65d4767b" providerId="ADAL" clId="{327AAB3D-4FC9-41C0-B4A6-2E2D1EF0A239}" dt="2021-08-20T19:27:58.706" v="47" actId="47"/>
        <pc:sldMkLst>
          <pc:docMk/>
          <pc:sldMk cId="1851700335" sldId="256"/>
        </pc:sldMkLst>
      </pc:sldChg>
      <pc:sldChg chg="del">
        <pc:chgData name="Candra Johnson" userId="60645380-4b5f-45e7-a595-eeef65d4767b" providerId="ADAL" clId="{327AAB3D-4FC9-41C0-B4A6-2E2D1EF0A239}" dt="2021-08-20T19:27:58.706" v="47" actId="47"/>
        <pc:sldMkLst>
          <pc:docMk/>
          <pc:sldMk cId="3572928886" sldId="257"/>
        </pc:sldMkLst>
      </pc:sldChg>
      <pc:sldChg chg="addSp delSp modSp new mod chgLayout">
        <pc:chgData name="Candra Johnson" userId="60645380-4b5f-45e7-a595-eeef65d4767b" providerId="ADAL" clId="{327AAB3D-4FC9-41C0-B4A6-2E2D1EF0A239}" dt="2021-08-20T19:29:37.627" v="98" actId="6264"/>
        <pc:sldMkLst>
          <pc:docMk/>
          <pc:sldMk cId="847894928" sldId="258"/>
        </pc:sldMkLst>
        <pc:spChg chg="del">
          <ac:chgData name="Candra Johnson" userId="60645380-4b5f-45e7-a595-eeef65d4767b" providerId="ADAL" clId="{327AAB3D-4FC9-41C0-B4A6-2E2D1EF0A239}" dt="2021-08-20T19:29:37.627" v="98" actId="6264"/>
          <ac:spMkLst>
            <pc:docMk/>
            <pc:sldMk cId="847894928" sldId="258"/>
            <ac:spMk id="2" creationId="{AC31046C-9256-4F43-8D9A-D628E150A1CD}"/>
          </ac:spMkLst>
        </pc:spChg>
        <pc:spChg chg="del">
          <ac:chgData name="Candra Johnson" userId="60645380-4b5f-45e7-a595-eeef65d4767b" providerId="ADAL" clId="{327AAB3D-4FC9-41C0-B4A6-2E2D1EF0A239}" dt="2021-08-20T19:29:37.627" v="98" actId="6264"/>
          <ac:spMkLst>
            <pc:docMk/>
            <pc:sldMk cId="847894928" sldId="258"/>
            <ac:spMk id="3" creationId="{9B54D86A-158C-43D3-A995-97067B6220C1}"/>
          </ac:spMkLst>
        </pc:spChg>
        <pc:spChg chg="add mod ord">
          <ac:chgData name="Candra Johnson" userId="60645380-4b5f-45e7-a595-eeef65d4767b" providerId="ADAL" clId="{327AAB3D-4FC9-41C0-B4A6-2E2D1EF0A239}" dt="2021-08-20T19:29:37.627" v="98" actId="6264"/>
          <ac:spMkLst>
            <pc:docMk/>
            <pc:sldMk cId="847894928" sldId="258"/>
            <ac:spMk id="4" creationId="{8D3D0048-1BC9-448D-A4D3-993A56DDFF84}"/>
          </ac:spMkLst>
        </pc:spChg>
        <pc:spChg chg="add mod ord">
          <ac:chgData name="Candra Johnson" userId="60645380-4b5f-45e7-a595-eeef65d4767b" providerId="ADAL" clId="{327AAB3D-4FC9-41C0-B4A6-2E2D1EF0A239}" dt="2021-08-20T19:29:37.627" v="98" actId="6264"/>
          <ac:spMkLst>
            <pc:docMk/>
            <pc:sldMk cId="847894928" sldId="258"/>
            <ac:spMk id="5" creationId="{D8BCFF20-CEB6-4E01-A230-2F6647E87E1A}"/>
          </ac:spMkLst>
        </pc:spChg>
        <pc:spChg chg="add mod ord">
          <ac:chgData name="Candra Johnson" userId="60645380-4b5f-45e7-a595-eeef65d4767b" providerId="ADAL" clId="{327AAB3D-4FC9-41C0-B4A6-2E2D1EF0A239}" dt="2021-08-20T19:29:37.627" v="98" actId="6264"/>
          <ac:spMkLst>
            <pc:docMk/>
            <pc:sldMk cId="847894928" sldId="258"/>
            <ac:spMk id="6" creationId="{70249F0E-52F8-46E5-B2F3-2169B09BFFC3}"/>
          </ac:spMkLst>
        </pc:spChg>
      </pc:sldChg>
      <pc:sldChg chg="addSp modSp new mod chgLayout">
        <pc:chgData name="Candra Johnson" userId="60645380-4b5f-45e7-a595-eeef65d4767b" providerId="ADAL" clId="{327AAB3D-4FC9-41C0-B4A6-2E2D1EF0A239}" dt="2021-08-20T19:30:02.567" v="100" actId="6264"/>
        <pc:sldMkLst>
          <pc:docMk/>
          <pc:sldMk cId="1581999683" sldId="259"/>
        </pc:sldMkLst>
        <pc:spChg chg="add mod">
          <ac:chgData name="Candra Johnson" userId="60645380-4b5f-45e7-a595-eeef65d4767b" providerId="ADAL" clId="{327AAB3D-4FC9-41C0-B4A6-2E2D1EF0A239}" dt="2021-08-20T19:30:02.567" v="100" actId="6264"/>
          <ac:spMkLst>
            <pc:docMk/>
            <pc:sldMk cId="1581999683" sldId="259"/>
            <ac:spMk id="2" creationId="{464E8F8C-5240-491E-A459-B58659A7E7D6}"/>
          </ac:spMkLst>
        </pc:spChg>
        <pc:spChg chg="add mod">
          <ac:chgData name="Candra Johnson" userId="60645380-4b5f-45e7-a595-eeef65d4767b" providerId="ADAL" clId="{327AAB3D-4FC9-41C0-B4A6-2E2D1EF0A239}" dt="2021-08-20T19:30:02.567" v="100" actId="6264"/>
          <ac:spMkLst>
            <pc:docMk/>
            <pc:sldMk cId="1581999683" sldId="259"/>
            <ac:spMk id="3" creationId="{380044E8-79F0-4220-AEE0-DE267FDF1F53}"/>
          </ac:spMkLst>
        </pc:spChg>
      </pc:sldChg>
      <pc:sldMasterChg chg="addSp delSp modSp mod addSldLayout delSldLayout modSldLayout">
        <pc:chgData name="Candra Johnson" userId="60645380-4b5f-45e7-a595-eeef65d4767b" providerId="ADAL" clId="{327AAB3D-4FC9-41C0-B4A6-2E2D1EF0A239}" dt="2021-08-20T22:16:12.919" v="109" actId="208"/>
        <pc:sldMasterMkLst>
          <pc:docMk/>
          <pc:sldMasterMk cId="3465289041" sldId="2147483672"/>
        </pc:sldMasterMkLst>
        <pc:spChg chg="add mod">
          <ac:chgData name="Candra Johnson" userId="60645380-4b5f-45e7-a595-eeef65d4767b" providerId="ADAL" clId="{327AAB3D-4FC9-41C0-B4A6-2E2D1EF0A239}" dt="2021-08-20T19:42:53.221" v="104"/>
          <ac:spMkLst>
            <pc:docMk/>
            <pc:sldMasterMk cId="3465289041" sldId="2147483672"/>
            <ac:spMk id="4" creationId="{DB3624FC-13EA-4402-8D12-A971BC831A76}"/>
          </ac:spMkLst>
        </pc:spChg>
        <pc:spChg chg="del">
          <ac:chgData name="Candra Johnson" userId="60645380-4b5f-45e7-a595-eeef65d4767b" providerId="ADAL" clId="{327AAB3D-4FC9-41C0-B4A6-2E2D1EF0A239}" dt="2021-08-20T19:42:52.626" v="103" actId="478"/>
          <ac:spMkLst>
            <pc:docMk/>
            <pc:sldMasterMk cId="3465289041" sldId="2147483672"/>
            <ac:spMk id="7" creationId="{00000000-0000-0000-0000-000000000000}"/>
          </ac:spMkLst>
        </pc:spChg>
        <pc:spChg chg="add del mod">
          <ac:chgData name="Candra Johnson" userId="60645380-4b5f-45e7-a595-eeef65d4767b" providerId="ADAL" clId="{327AAB3D-4FC9-41C0-B4A6-2E2D1EF0A239}" dt="2021-08-20T19:58:34.632" v="105" actId="478"/>
          <ac:spMkLst>
            <pc:docMk/>
            <pc:sldMasterMk cId="3465289041" sldId="2147483672"/>
            <ac:spMk id="8" creationId="{78D9981B-DC5D-468C-9557-DFFFDB4E02D5}"/>
          </ac:spMkLst>
        </pc:spChg>
        <pc:spChg chg="add del mod">
          <ac:chgData name="Candra Johnson" userId="60645380-4b5f-45e7-a595-eeef65d4767b" providerId="ADAL" clId="{327AAB3D-4FC9-41C0-B4A6-2E2D1EF0A239}" dt="2021-08-20T19:58:34.632" v="105" actId="478"/>
          <ac:spMkLst>
            <pc:docMk/>
            <pc:sldMasterMk cId="3465289041" sldId="2147483672"/>
            <ac:spMk id="9" creationId="{0212C948-65BA-4D71-B987-135CE635C6DD}"/>
          </ac:spMkLst>
        </pc:spChg>
        <pc:picChg chg="add mod">
          <ac:chgData name="Candra Johnson" userId="60645380-4b5f-45e7-a595-eeef65d4767b" providerId="ADAL" clId="{327AAB3D-4FC9-41C0-B4A6-2E2D1EF0A239}" dt="2021-08-20T19:42:53.221" v="104"/>
          <ac:picMkLst>
            <pc:docMk/>
            <pc:sldMasterMk cId="3465289041" sldId="2147483672"/>
            <ac:picMk id="5" creationId="{62AD646A-FBAC-4BDA-9D8E-5217A72C0C4C}"/>
          </ac:picMkLst>
        </pc:picChg>
        <pc:picChg chg="del">
          <ac:chgData name="Candra Johnson" userId="60645380-4b5f-45e7-a595-eeef65d4767b" providerId="ADAL" clId="{327AAB3D-4FC9-41C0-B4A6-2E2D1EF0A239}" dt="2021-08-20T19:42:52.626" v="103" actId="478"/>
          <ac:picMkLst>
            <pc:docMk/>
            <pc:sldMasterMk cId="3465289041" sldId="2147483672"/>
            <ac:picMk id="10" creationId="{00000000-0000-0000-0000-000000000000}"/>
          </ac:picMkLst>
        </pc:picChg>
        <pc:cxnChg chg="add mod">
          <ac:chgData name="Candra Johnson" userId="60645380-4b5f-45e7-a595-eeef65d4767b" providerId="ADAL" clId="{327AAB3D-4FC9-41C0-B4A6-2E2D1EF0A239}" dt="2021-08-20T19:42:53.221" v="104"/>
          <ac:cxnSpMkLst>
            <pc:docMk/>
            <pc:sldMasterMk cId="3465289041" sldId="2147483672"/>
            <ac:cxnSpMk id="6" creationId="{EA28FE30-A8A8-4981-891F-3A5467D7D59F}"/>
          </ac:cxnSpMkLst>
        </pc:cxnChg>
        <pc:sldLayoutChg chg="addSp delSp modSp del mod">
          <pc:chgData name="Candra Johnson" userId="60645380-4b5f-45e7-a595-eeef65d4767b" providerId="ADAL" clId="{327AAB3D-4FC9-41C0-B4A6-2E2D1EF0A239}" dt="2021-08-20T19:29:25.438" v="97" actId="2696"/>
          <pc:sldLayoutMkLst>
            <pc:docMk/>
            <pc:sldMasterMk cId="3465289041" sldId="2147483672"/>
            <pc:sldLayoutMk cId="2741490792" sldId="2147483673"/>
          </pc:sldLayoutMkLst>
          <pc:spChg chg="add del mod">
            <ac:chgData name="Candra Johnson" userId="60645380-4b5f-45e7-a595-eeef65d4767b" providerId="ADAL" clId="{327AAB3D-4FC9-41C0-B4A6-2E2D1EF0A239}" dt="2021-08-20T19:24:08.319" v="3" actId="478"/>
            <ac:spMkLst>
              <pc:docMk/>
              <pc:sldMasterMk cId="3465289041" sldId="2147483672"/>
              <pc:sldLayoutMk cId="2741490792" sldId="2147483673"/>
              <ac:spMk id="2" creationId="{0D854AE8-7344-43E7-B991-D268A35F6107}"/>
            </ac:spMkLst>
          </pc:spChg>
          <pc:spChg chg="add del mod">
            <ac:chgData name="Candra Johnson" userId="60645380-4b5f-45e7-a595-eeef65d4767b" providerId="ADAL" clId="{327AAB3D-4FC9-41C0-B4A6-2E2D1EF0A239}" dt="2021-08-20T19:24:08.319" v="3" actId="478"/>
            <ac:spMkLst>
              <pc:docMk/>
              <pc:sldMasterMk cId="3465289041" sldId="2147483672"/>
              <pc:sldLayoutMk cId="2741490792" sldId="2147483673"/>
              <ac:spMk id="3" creationId="{B4660C94-2D83-40B9-A6E0-B3DA9C2271A6}"/>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5" creationId="{BE11EB46-7929-40EB-A800-C9025474436B}"/>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6" creationId="{7EAF057B-E262-494D-831F-C0EFCFC9847D}"/>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7" creationId="{A0EE01F5-DE72-4C87-A9D7-3ECB0973DA86}"/>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8" creationId="{5F4A7E26-E610-4F1E-98A7-309040D096B8}"/>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9" creationId="{4B5D9A69-1AFB-4ACE-8F44-9B5CA74775E9}"/>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10" creationId="{1CF55CE1-21C7-4ADF-B58C-BDCF4FC898C0}"/>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11" creationId="{493531D9-E700-4308-94AF-6100DE4F5741}"/>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13" creationId="{5BC43DB3-8412-47E3-A06F-DBBFEBF1DA48}"/>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14" creationId="{0B1C4F20-93BA-4C90-9756-DE9C1C1BA76E}"/>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15" creationId="{D139E7FF-FD5B-44A1-B822-FA8443A0CD60}"/>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16" creationId="{9769CDF7-7177-49E4-B443-E779920653EC}"/>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17" creationId="{D94A6B09-55C5-48A0-9BD4-1CA655F748AD}"/>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18" creationId="{D4AA56B6-1EC9-4C1D-9602-B98993126C7B}"/>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19" creationId="{32725F6D-09F8-43D8-8C35-12F670FF2774}"/>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22" creationId="{5A1024BD-F044-4359-A1C9-6EDD081FFE3D}"/>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23" creationId="{AF074615-B867-45B6-85CC-677F02BA8BA1}"/>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24" creationId="{9FAB8B9E-8CD5-4ED8-87CC-1E98B65D6400}"/>
            </ac:spMkLst>
          </pc:spChg>
          <pc:spChg chg="add del">
            <ac:chgData name="Candra Johnson" userId="60645380-4b5f-45e7-a595-eeef65d4767b" providerId="ADAL" clId="{327AAB3D-4FC9-41C0-B4A6-2E2D1EF0A239}" dt="2021-08-20T19:24:04.659" v="2" actId="11529"/>
            <ac:spMkLst>
              <pc:docMk/>
              <pc:sldMasterMk cId="3465289041" sldId="2147483672"/>
              <pc:sldLayoutMk cId="2741490792" sldId="2147483673"/>
              <ac:spMk id="25" creationId="{E0BFA3B8-92B6-481F-B59A-E05A2B46A9BA}"/>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26" creationId="{09EFE6BF-7BA8-4440-A749-C9C019D554EB}"/>
            </ac:spMkLst>
          </pc:spChg>
          <pc:spChg chg="add del mod">
            <ac:chgData name="Candra Johnson" userId="60645380-4b5f-45e7-a595-eeef65d4767b" providerId="ADAL" clId="{327AAB3D-4FC9-41C0-B4A6-2E2D1EF0A239}" dt="2021-08-20T19:25:54.771" v="35" actId="478"/>
            <ac:spMkLst>
              <pc:docMk/>
              <pc:sldMasterMk cId="3465289041" sldId="2147483672"/>
              <pc:sldLayoutMk cId="2741490792" sldId="2147483673"/>
              <ac:spMk id="27" creationId="{6580B8E4-C89F-4C23-B7B9-7A92C6ED8F39}"/>
            </ac:spMkLst>
          </pc:spChg>
          <pc:picChg chg="add del mod">
            <ac:chgData name="Candra Johnson" userId="60645380-4b5f-45e7-a595-eeef65d4767b" providerId="ADAL" clId="{327AAB3D-4FC9-41C0-B4A6-2E2D1EF0A239}" dt="2021-08-20T19:25:54.771" v="35" actId="478"/>
            <ac:picMkLst>
              <pc:docMk/>
              <pc:sldMasterMk cId="3465289041" sldId="2147483672"/>
              <pc:sldLayoutMk cId="2741490792" sldId="2147483673"/>
              <ac:picMk id="12" creationId="{362E69F0-4393-4257-92FC-57A30CFAB1CE}"/>
            </ac:picMkLst>
          </pc:picChg>
          <pc:picChg chg="add del mod">
            <ac:chgData name="Candra Johnson" userId="60645380-4b5f-45e7-a595-eeef65d4767b" providerId="ADAL" clId="{327AAB3D-4FC9-41C0-B4A6-2E2D1EF0A239}" dt="2021-08-20T19:25:54.771" v="35" actId="478"/>
            <ac:picMkLst>
              <pc:docMk/>
              <pc:sldMasterMk cId="3465289041" sldId="2147483672"/>
              <pc:sldLayoutMk cId="2741490792" sldId="2147483673"/>
              <ac:picMk id="20" creationId="{80710DDB-64BD-448C-A3ED-7BDCBA0B0E8C}"/>
            </ac:picMkLst>
          </pc:picChg>
          <pc:picChg chg="add del mod">
            <ac:chgData name="Candra Johnson" userId="60645380-4b5f-45e7-a595-eeef65d4767b" providerId="ADAL" clId="{327AAB3D-4FC9-41C0-B4A6-2E2D1EF0A239}" dt="2021-08-20T19:25:54.771" v="35" actId="478"/>
            <ac:picMkLst>
              <pc:docMk/>
              <pc:sldMasterMk cId="3465289041" sldId="2147483672"/>
              <pc:sldLayoutMk cId="2741490792" sldId="2147483673"/>
              <ac:picMk id="21" creationId="{0FE5435A-670F-42DE-87AD-D5A0CC1B49F1}"/>
            </ac:picMkLst>
          </pc:picChg>
          <pc:cxnChg chg="add del mod">
            <ac:chgData name="Candra Johnson" userId="60645380-4b5f-45e7-a595-eeef65d4767b" providerId="ADAL" clId="{327AAB3D-4FC9-41C0-B4A6-2E2D1EF0A239}" dt="2021-08-20T19:25:54.771" v="35" actId="478"/>
            <ac:cxnSpMkLst>
              <pc:docMk/>
              <pc:sldMasterMk cId="3465289041" sldId="2147483672"/>
              <pc:sldLayoutMk cId="2741490792" sldId="2147483673"/>
              <ac:cxnSpMk id="4" creationId="{C2A03738-A8FD-4EB5-8A59-A228DBF02A44}"/>
            </ac:cxnSpMkLst>
          </pc:cxnChg>
        </pc:sldLayoutChg>
        <pc:sldLayoutChg chg="del">
          <pc:chgData name="Candra Johnson" userId="60645380-4b5f-45e7-a595-eeef65d4767b" providerId="ADAL" clId="{327AAB3D-4FC9-41C0-B4A6-2E2D1EF0A239}" dt="2021-08-20T19:29:25.437" v="96" actId="2696"/>
          <pc:sldLayoutMkLst>
            <pc:docMk/>
            <pc:sldMasterMk cId="3465289041" sldId="2147483672"/>
            <pc:sldLayoutMk cId="1814909833" sldId="2147483674"/>
          </pc:sldLayoutMkLst>
        </pc:sldLayoutChg>
        <pc:sldLayoutChg chg="addSp delSp modSp add mod modTransition">
          <pc:chgData name="Candra Johnson" userId="60645380-4b5f-45e7-a595-eeef65d4767b" providerId="ADAL" clId="{327AAB3D-4FC9-41C0-B4A6-2E2D1EF0A239}" dt="2021-08-20T19:58:36.965" v="106"/>
          <pc:sldLayoutMkLst>
            <pc:docMk/>
            <pc:sldMasterMk cId="3465289041" sldId="2147483672"/>
            <pc:sldLayoutMk cId="3721486689" sldId="2147483675"/>
          </pc:sldLayoutMkLst>
          <pc:spChg chg="del mod">
            <ac:chgData name="Candra Johnson" userId="60645380-4b5f-45e7-a595-eeef65d4767b" providerId="ADAL" clId="{327AAB3D-4FC9-41C0-B4A6-2E2D1EF0A239}" dt="2021-08-20T19:29:45.580" v="99" actId="478"/>
            <ac:spMkLst>
              <pc:docMk/>
              <pc:sldMasterMk cId="3465289041" sldId="2147483672"/>
              <pc:sldLayoutMk cId="3721486689" sldId="2147483675"/>
              <ac:spMk id="10" creationId="{1CF55CE1-21C7-4ADF-B58C-BDCF4FC898C0}"/>
            </ac:spMkLst>
          </pc:spChg>
          <pc:spChg chg="add mod">
            <ac:chgData name="Candra Johnson" userId="60645380-4b5f-45e7-a595-eeef65d4767b" providerId="ADAL" clId="{327AAB3D-4FC9-41C0-B4A6-2E2D1EF0A239}" dt="2021-08-20T19:29:01.914" v="95" actId="1076"/>
            <ac:spMkLst>
              <pc:docMk/>
              <pc:sldMasterMk cId="3465289041" sldId="2147483672"/>
              <pc:sldLayoutMk cId="3721486689" sldId="2147483675"/>
              <ac:spMk id="25" creationId="{A36C949F-F78D-4A61-8CAB-94F90194CE9B}"/>
            </ac:spMkLst>
          </pc:spChg>
          <pc:spChg chg="del">
            <ac:chgData name="Candra Johnson" userId="60645380-4b5f-45e7-a595-eeef65d4767b" providerId="ADAL" clId="{327AAB3D-4FC9-41C0-B4A6-2E2D1EF0A239}" dt="2021-08-20T19:42:50.018" v="102" actId="478"/>
            <ac:spMkLst>
              <pc:docMk/>
              <pc:sldMasterMk cId="3465289041" sldId="2147483672"/>
              <pc:sldLayoutMk cId="3721486689" sldId="2147483675"/>
              <ac:spMk id="26" creationId="{09EFE6BF-7BA8-4440-A749-C9C019D554EB}"/>
            </ac:spMkLst>
          </pc:spChg>
          <pc:spChg chg="del">
            <ac:chgData name="Candra Johnson" userId="60645380-4b5f-45e7-a595-eeef65d4767b" providerId="ADAL" clId="{327AAB3D-4FC9-41C0-B4A6-2E2D1EF0A239}" dt="2021-08-20T19:42:50.018" v="102" actId="478"/>
            <ac:spMkLst>
              <pc:docMk/>
              <pc:sldMasterMk cId="3465289041" sldId="2147483672"/>
              <pc:sldLayoutMk cId="3721486689" sldId="2147483675"/>
              <ac:spMk id="27" creationId="{6580B8E4-C89F-4C23-B7B9-7A92C6ED8F39}"/>
            </ac:spMkLst>
          </pc:spChg>
          <pc:spChg chg="add mod">
            <ac:chgData name="Candra Johnson" userId="60645380-4b5f-45e7-a595-eeef65d4767b" providerId="ADAL" clId="{327AAB3D-4FC9-41C0-B4A6-2E2D1EF0A239}" dt="2021-08-20T19:58:36.965" v="106"/>
            <ac:spMkLst>
              <pc:docMk/>
              <pc:sldMasterMk cId="3465289041" sldId="2147483672"/>
              <pc:sldLayoutMk cId="3721486689" sldId="2147483675"/>
              <ac:spMk id="28" creationId="{3758CB1B-9C28-40CD-9FD8-7E9B5272EC39}"/>
            </ac:spMkLst>
          </pc:spChg>
          <pc:spChg chg="add mod">
            <ac:chgData name="Candra Johnson" userId="60645380-4b5f-45e7-a595-eeef65d4767b" providerId="ADAL" clId="{327AAB3D-4FC9-41C0-B4A6-2E2D1EF0A239}" dt="2021-08-20T19:58:36.965" v="106"/>
            <ac:spMkLst>
              <pc:docMk/>
              <pc:sldMasterMk cId="3465289041" sldId="2147483672"/>
              <pc:sldLayoutMk cId="3721486689" sldId="2147483675"/>
              <ac:spMk id="29" creationId="{75334122-A68B-4FC5-B83F-7ED5DE67F56A}"/>
            </ac:spMkLst>
          </pc:spChg>
        </pc:sldLayoutChg>
        <pc:sldLayoutChg chg="addSp delSp modSp add mod modTransition">
          <pc:chgData name="Candra Johnson" userId="60645380-4b5f-45e7-a595-eeef65d4767b" providerId="ADAL" clId="{327AAB3D-4FC9-41C0-B4A6-2E2D1EF0A239}" dt="2021-08-20T22:16:12.919" v="109" actId="208"/>
          <pc:sldLayoutMkLst>
            <pc:docMk/>
            <pc:sldMasterMk cId="3465289041" sldId="2147483672"/>
            <pc:sldLayoutMk cId="4286255625" sldId="2147483676"/>
          </pc:sldLayoutMkLst>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 creationId="{65A06DF4-9551-449F-BF85-690AC2471123}"/>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3" creationId="{95E95096-D854-429F-8F45-8BEA3E723165}"/>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4" creationId="{388DB402-0F64-4115-A895-0997112A900A}"/>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5" creationId="{362785B2-5526-4BAE-85F0-41DECF6774CB}"/>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6" creationId="{FEE934E2-2095-4113-9804-B502D8607241}"/>
            </ac:spMkLst>
          </pc:spChg>
          <pc:spChg chg="add mod">
            <ac:chgData name="Candra Johnson" userId="60645380-4b5f-45e7-a595-eeef65d4767b" providerId="ADAL" clId="{327AAB3D-4FC9-41C0-B4A6-2E2D1EF0A239}" dt="2021-08-20T20:14:55.315" v="108" actId="207"/>
            <ac:spMkLst>
              <pc:docMk/>
              <pc:sldMasterMk cId="3465289041" sldId="2147483672"/>
              <pc:sldLayoutMk cId="4286255625" sldId="2147483676"/>
              <ac:spMk id="7" creationId="{D5859613-FC76-478A-B438-964EA6643217}"/>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8" creationId="{25A49C69-D3EC-42DD-97D6-1C272CCB5AE4}"/>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9" creationId="{22ADE6F6-B5CD-4D1D-8C4D-5174F5CAEBF4}"/>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10" creationId="{54D78CFC-73E9-402D-B8FA-C316AB32CC03}"/>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11" creationId="{23899B71-0B9D-4B9D-A2F4-9BDE246FD3E1}"/>
            </ac:spMkLst>
          </pc:spChg>
          <pc:spChg chg="add del mod">
            <ac:chgData name="Candra Johnson" userId="60645380-4b5f-45e7-a595-eeef65d4767b" providerId="ADAL" clId="{327AAB3D-4FC9-41C0-B4A6-2E2D1EF0A239}" dt="2021-08-20T19:27:32.307" v="43" actId="478"/>
            <ac:spMkLst>
              <pc:docMk/>
              <pc:sldMasterMk cId="3465289041" sldId="2147483672"/>
              <pc:sldLayoutMk cId="4286255625" sldId="2147483676"/>
              <ac:spMk id="13" creationId="{FC99EBB5-8F0C-4870-90E1-674D7AA88BDA}"/>
            </ac:spMkLst>
          </pc:spChg>
          <pc:spChg chg="add del mod">
            <ac:chgData name="Candra Johnson" userId="60645380-4b5f-45e7-a595-eeef65d4767b" providerId="ADAL" clId="{327AAB3D-4FC9-41C0-B4A6-2E2D1EF0A239}" dt="2021-08-20T19:27:32.307" v="43" actId="478"/>
            <ac:spMkLst>
              <pc:docMk/>
              <pc:sldMasterMk cId="3465289041" sldId="2147483672"/>
              <pc:sldLayoutMk cId="4286255625" sldId="2147483676"/>
              <ac:spMk id="14" creationId="{AE9F7949-6A5E-4321-B61D-C8CD433588C5}"/>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15" creationId="{C5CFCB93-5599-4293-A54C-34FA9F40FCC0}"/>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16" creationId="{D5836725-70EF-45FC-BBD2-EFD849B0F43C}"/>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0" creationId="{929ED596-F7EE-4429-8DB5-F50199F73E75}"/>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1" creationId="{9923A021-5BBB-429C-AAB0-FCD68CFCCE02}"/>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2" creationId="{016F539F-A767-43CC-AC5D-8AE55B894B36}"/>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3" creationId="{3AF660DE-832F-435A-803B-0395416C2B8B}"/>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4" creationId="{EE8440E5-7CBD-4541-B789-ABBE48509931}"/>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5" creationId="{28518599-F56D-4E48-A43D-460DA17653B5}"/>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6" creationId="{18B5930E-F5BB-4847-A70C-200DAF30B2ED}"/>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7" creationId="{D9CDB981-ED03-48DF-971B-F968B3AC13B3}"/>
            </ac:spMkLst>
          </pc:spChg>
          <pc:spChg chg="add mod">
            <ac:chgData name="Candra Johnson" userId="60645380-4b5f-45e7-a595-eeef65d4767b" providerId="ADAL" clId="{327AAB3D-4FC9-41C0-B4A6-2E2D1EF0A239}" dt="2021-08-20T19:26:45.431" v="40"/>
            <ac:spMkLst>
              <pc:docMk/>
              <pc:sldMasterMk cId="3465289041" sldId="2147483672"/>
              <pc:sldLayoutMk cId="4286255625" sldId="2147483676"/>
              <ac:spMk id="28" creationId="{5002F069-D281-49A1-8344-6A33C6970994}"/>
            </ac:spMkLst>
          </pc:spChg>
          <pc:spChg chg="add del mod">
            <ac:chgData name="Candra Johnson" userId="60645380-4b5f-45e7-a595-eeef65d4767b" providerId="ADAL" clId="{327AAB3D-4FC9-41C0-B4A6-2E2D1EF0A239}" dt="2021-08-20T19:27:38.699" v="45" actId="478"/>
            <ac:spMkLst>
              <pc:docMk/>
              <pc:sldMasterMk cId="3465289041" sldId="2147483672"/>
              <pc:sldLayoutMk cId="4286255625" sldId="2147483676"/>
              <ac:spMk id="29" creationId="{4EF4449A-0AEA-4F1F-A7CB-BCB7B14D8E90}"/>
            </ac:spMkLst>
          </pc:spChg>
          <pc:spChg chg="add del mod">
            <ac:chgData name="Candra Johnson" userId="60645380-4b5f-45e7-a595-eeef65d4767b" providerId="ADAL" clId="{327AAB3D-4FC9-41C0-B4A6-2E2D1EF0A239}" dt="2021-08-20T19:27:38.699" v="45" actId="478"/>
            <ac:spMkLst>
              <pc:docMk/>
              <pc:sldMasterMk cId="3465289041" sldId="2147483672"/>
              <pc:sldLayoutMk cId="4286255625" sldId="2147483676"/>
              <ac:spMk id="30" creationId="{608C728C-DC4C-4BEF-8EE7-7D2C4849A80A}"/>
            </ac:spMkLst>
          </pc:spChg>
          <pc:spChg chg="add del mod">
            <ac:chgData name="Candra Johnson" userId="60645380-4b5f-45e7-a595-eeef65d4767b" providerId="ADAL" clId="{327AAB3D-4FC9-41C0-B4A6-2E2D1EF0A239}" dt="2021-08-20T19:42:43.883" v="101" actId="478"/>
            <ac:spMkLst>
              <pc:docMk/>
              <pc:sldMasterMk cId="3465289041" sldId="2147483672"/>
              <pc:sldLayoutMk cId="4286255625" sldId="2147483676"/>
              <ac:spMk id="31" creationId="{D826334E-8C78-4CED-9BA1-E888FBEC7EC9}"/>
            </ac:spMkLst>
          </pc:spChg>
          <pc:spChg chg="add del mod">
            <ac:chgData name="Candra Johnson" userId="60645380-4b5f-45e7-a595-eeef65d4767b" providerId="ADAL" clId="{327AAB3D-4FC9-41C0-B4A6-2E2D1EF0A239}" dt="2021-08-20T19:42:43.883" v="101" actId="478"/>
            <ac:spMkLst>
              <pc:docMk/>
              <pc:sldMasterMk cId="3465289041" sldId="2147483672"/>
              <pc:sldLayoutMk cId="4286255625" sldId="2147483676"/>
              <ac:spMk id="32" creationId="{DD4908A4-53DD-4EA5-9090-C90E1A23A2D9}"/>
            </ac:spMkLst>
          </pc:spChg>
          <pc:spChg chg="add mod">
            <ac:chgData name="Candra Johnson" userId="60645380-4b5f-45e7-a595-eeef65d4767b" providerId="ADAL" clId="{327AAB3D-4FC9-41C0-B4A6-2E2D1EF0A239}" dt="2021-08-20T19:58:39.325" v="107"/>
            <ac:spMkLst>
              <pc:docMk/>
              <pc:sldMasterMk cId="3465289041" sldId="2147483672"/>
              <pc:sldLayoutMk cId="4286255625" sldId="2147483676"/>
              <ac:spMk id="33" creationId="{EAAB5ABE-5A04-450B-8981-8B631D26C4C1}"/>
            </ac:spMkLst>
          </pc:spChg>
          <pc:spChg chg="add mod">
            <ac:chgData name="Candra Johnson" userId="60645380-4b5f-45e7-a595-eeef65d4767b" providerId="ADAL" clId="{327AAB3D-4FC9-41C0-B4A6-2E2D1EF0A239}" dt="2021-08-20T19:58:39.325" v="107"/>
            <ac:spMkLst>
              <pc:docMk/>
              <pc:sldMasterMk cId="3465289041" sldId="2147483672"/>
              <pc:sldLayoutMk cId="4286255625" sldId="2147483676"/>
              <ac:spMk id="34" creationId="{068346F2-4A6F-4598-8C6D-23857A57558C}"/>
            </ac:spMkLst>
          </pc:spChg>
          <pc:picChg chg="add mod">
            <ac:chgData name="Candra Johnson" userId="60645380-4b5f-45e7-a595-eeef65d4767b" providerId="ADAL" clId="{327AAB3D-4FC9-41C0-B4A6-2E2D1EF0A239}" dt="2021-08-20T19:26:45.431" v="40"/>
            <ac:picMkLst>
              <pc:docMk/>
              <pc:sldMasterMk cId="3465289041" sldId="2147483672"/>
              <pc:sldLayoutMk cId="4286255625" sldId="2147483676"/>
              <ac:picMk id="17" creationId="{405516EA-55E4-42EA-BCD0-0498BB5BF783}"/>
            </ac:picMkLst>
          </pc:picChg>
          <pc:picChg chg="add mod">
            <ac:chgData name="Candra Johnson" userId="60645380-4b5f-45e7-a595-eeef65d4767b" providerId="ADAL" clId="{327AAB3D-4FC9-41C0-B4A6-2E2D1EF0A239}" dt="2021-08-20T19:26:45.431" v="40"/>
            <ac:picMkLst>
              <pc:docMk/>
              <pc:sldMasterMk cId="3465289041" sldId="2147483672"/>
              <pc:sldLayoutMk cId="4286255625" sldId="2147483676"/>
              <ac:picMk id="18" creationId="{09C2CF73-4133-41E8-AB71-708B8FB8327E}"/>
            </ac:picMkLst>
          </pc:picChg>
          <pc:picChg chg="add mod">
            <ac:chgData name="Candra Johnson" userId="60645380-4b5f-45e7-a595-eeef65d4767b" providerId="ADAL" clId="{327AAB3D-4FC9-41C0-B4A6-2E2D1EF0A239}" dt="2021-08-20T19:26:45.431" v="40"/>
            <ac:picMkLst>
              <pc:docMk/>
              <pc:sldMasterMk cId="3465289041" sldId="2147483672"/>
              <pc:sldLayoutMk cId="4286255625" sldId="2147483676"/>
              <ac:picMk id="19" creationId="{51657B14-FE91-4490-AAF3-F3B91642B32D}"/>
            </ac:picMkLst>
          </pc:picChg>
          <pc:cxnChg chg="add mod">
            <ac:chgData name="Candra Johnson" userId="60645380-4b5f-45e7-a595-eeef65d4767b" providerId="ADAL" clId="{327AAB3D-4FC9-41C0-B4A6-2E2D1EF0A239}" dt="2021-08-20T22:16:12.919" v="109" actId="208"/>
            <ac:cxnSpMkLst>
              <pc:docMk/>
              <pc:sldMasterMk cId="3465289041" sldId="2147483672"/>
              <pc:sldLayoutMk cId="4286255625" sldId="2147483676"/>
              <ac:cxnSpMk id="12" creationId="{AF28990C-37F1-4D53-AE4E-1ED3E97809A6}"/>
            </ac:cxnSpMkLst>
          </pc:cxnChg>
        </pc:sldLayoutChg>
      </pc:sldMasterChg>
    </pc:docChg>
  </pc:docChgLst>
  <pc:docChgLst>
    <pc:chgData name="Lisa Cary" userId="344303b7-d470-4259-90c7-a66056dec358" providerId="ADAL" clId="{DFB75A9A-B70E-440B-9EC1-F27532A22AF6}"/>
    <pc:docChg chg="custSel modSld">
      <pc:chgData name="Lisa Cary" userId="344303b7-d470-4259-90c7-a66056dec358" providerId="ADAL" clId="{DFB75A9A-B70E-440B-9EC1-F27532A22AF6}" dt="2021-08-04T20:37:53.686" v="80" actId="1036"/>
      <pc:docMkLst>
        <pc:docMk/>
      </pc:docMkLst>
      <pc:sldChg chg="modSp mod addCm modCm">
        <pc:chgData name="Lisa Cary" userId="344303b7-d470-4259-90c7-a66056dec358" providerId="ADAL" clId="{DFB75A9A-B70E-440B-9EC1-F27532A22AF6}" dt="2021-08-04T20:37:53.686" v="80" actId="1036"/>
        <pc:sldMkLst>
          <pc:docMk/>
          <pc:sldMk cId="1851700335" sldId="256"/>
        </pc:sldMkLst>
        <pc:spChg chg="mod">
          <ac:chgData name="Lisa Cary" userId="344303b7-d470-4259-90c7-a66056dec358" providerId="ADAL" clId="{DFB75A9A-B70E-440B-9EC1-F27532A22AF6}" dt="2021-08-04T19:45:40.999" v="14" actId="6549"/>
          <ac:spMkLst>
            <pc:docMk/>
            <pc:sldMk cId="1851700335" sldId="256"/>
            <ac:spMk id="18" creationId="{7320C4A7-0F7F-441A-91C1-026232506F2C}"/>
          </ac:spMkLst>
        </pc:spChg>
        <pc:spChg chg="mod">
          <ac:chgData name="Lisa Cary" userId="344303b7-d470-4259-90c7-a66056dec358" providerId="ADAL" clId="{DFB75A9A-B70E-440B-9EC1-F27532A22AF6}" dt="2021-08-04T20:37:53.686" v="80" actId="1036"/>
          <ac:spMkLst>
            <pc:docMk/>
            <pc:sldMk cId="1851700335" sldId="256"/>
            <ac:spMk id="36" creationId="{89412E6E-1CEB-4E18-8507-3175D0910C5E}"/>
          </ac:spMkLst>
        </pc:spChg>
        <pc:spChg chg="mod">
          <ac:chgData name="Lisa Cary" userId="344303b7-d470-4259-90c7-a66056dec358" providerId="ADAL" clId="{DFB75A9A-B70E-440B-9EC1-F27532A22AF6}" dt="2021-08-04T20:37:53.686" v="80" actId="1036"/>
          <ac:spMkLst>
            <pc:docMk/>
            <pc:sldMk cId="1851700335" sldId="256"/>
            <ac:spMk id="37" creationId="{0E020A5C-33EB-41F4-BDD4-49B94261D4BC}"/>
          </ac:spMkLst>
        </pc:spChg>
        <pc:spChg chg="mod">
          <ac:chgData name="Lisa Cary" userId="344303b7-d470-4259-90c7-a66056dec358" providerId="ADAL" clId="{DFB75A9A-B70E-440B-9EC1-F27532A22AF6}" dt="2021-08-04T20:37:53.686" v="80" actId="1036"/>
          <ac:spMkLst>
            <pc:docMk/>
            <pc:sldMk cId="1851700335" sldId="256"/>
            <ac:spMk id="38" creationId="{D6152FD6-99FB-4539-9B8D-AF622D7C3ACF}"/>
          </ac:spMkLst>
        </pc:spChg>
        <pc:spChg chg="mod">
          <ac:chgData name="Lisa Cary" userId="344303b7-d470-4259-90c7-a66056dec358" providerId="ADAL" clId="{DFB75A9A-B70E-440B-9EC1-F27532A22AF6}" dt="2021-08-04T19:54:34.157" v="42" actId="14100"/>
          <ac:spMkLst>
            <pc:docMk/>
            <pc:sldMk cId="1851700335" sldId="256"/>
            <ac:spMk id="41" creationId="{566AF55C-5758-4E6A-9474-D839101FE114}"/>
          </ac:spMkLst>
        </pc:spChg>
      </pc:sldChg>
      <pc:sldChg chg="modSp mod">
        <pc:chgData name="Lisa Cary" userId="344303b7-d470-4259-90c7-a66056dec358" providerId="ADAL" clId="{DFB75A9A-B70E-440B-9EC1-F27532A22AF6}" dt="2021-08-04T19:57:18.669" v="76" actId="14100"/>
        <pc:sldMkLst>
          <pc:docMk/>
          <pc:sldMk cId="3572928886" sldId="257"/>
        </pc:sldMkLst>
        <pc:spChg chg="mod">
          <ac:chgData name="Lisa Cary" userId="344303b7-d470-4259-90c7-a66056dec358" providerId="ADAL" clId="{DFB75A9A-B70E-440B-9EC1-F27532A22AF6}" dt="2021-08-04T19:55:08.582" v="56" actId="14100"/>
          <ac:spMkLst>
            <pc:docMk/>
            <pc:sldMk cId="3572928886" sldId="257"/>
            <ac:spMk id="2" creationId="{2FE2B295-988C-47C3-B102-7E48FD84B516}"/>
          </ac:spMkLst>
        </pc:spChg>
        <pc:spChg chg="mod">
          <ac:chgData name="Lisa Cary" userId="344303b7-d470-4259-90c7-a66056dec358" providerId="ADAL" clId="{DFB75A9A-B70E-440B-9EC1-F27532A22AF6}" dt="2021-08-04T19:55:42.854" v="57" actId="14100"/>
          <ac:spMkLst>
            <pc:docMk/>
            <pc:sldMk cId="3572928886" sldId="257"/>
            <ac:spMk id="5" creationId="{3CC643D9-4854-4006-ADCD-BE07137E0CD3}"/>
          </ac:spMkLst>
        </pc:spChg>
        <pc:spChg chg="mod">
          <ac:chgData name="Lisa Cary" userId="344303b7-d470-4259-90c7-a66056dec358" providerId="ADAL" clId="{DFB75A9A-B70E-440B-9EC1-F27532A22AF6}" dt="2021-08-04T19:55:56.935" v="68" actId="1035"/>
          <ac:spMkLst>
            <pc:docMk/>
            <pc:sldMk cId="3572928886" sldId="257"/>
            <ac:spMk id="8" creationId="{BB3B7408-35A1-4D8A-8DAF-9E6848C84FEC}"/>
          </ac:spMkLst>
        </pc:spChg>
        <pc:spChg chg="mod">
          <ac:chgData name="Lisa Cary" userId="344303b7-d470-4259-90c7-a66056dec358" providerId="ADAL" clId="{DFB75A9A-B70E-440B-9EC1-F27532A22AF6}" dt="2021-08-04T19:57:00.143" v="75" actId="14100"/>
          <ac:spMkLst>
            <pc:docMk/>
            <pc:sldMk cId="3572928886" sldId="257"/>
            <ac:spMk id="12" creationId="{15A972C3-3CBE-4136-A264-100EFF38651C}"/>
          </ac:spMkLst>
        </pc:spChg>
        <pc:spChg chg="mod">
          <ac:chgData name="Lisa Cary" userId="344303b7-d470-4259-90c7-a66056dec358" providerId="ADAL" clId="{DFB75A9A-B70E-440B-9EC1-F27532A22AF6}" dt="2021-08-04T19:56:36.831" v="74" actId="1035"/>
          <ac:spMkLst>
            <pc:docMk/>
            <pc:sldMk cId="3572928886" sldId="257"/>
            <ac:spMk id="13" creationId="{6DB43AFA-C0A3-42DD-AE63-2BBFA3A19A42}"/>
          </ac:spMkLst>
        </pc:spChg>
        <pc:spChg chg="mod">
          <ac:chgData name="Lisa Cary" userId="344303b7-d470-4259-90c7-a66056dec358" providerId="ADAL" clId="{DFB75A9A-B70E-440B-9EC1-F27532A22AF6}" dt="2021-08-04T19:57:18.669" v="76" actId="14100"/>
          <ac:spMkLst>
            <pc:docMk/>
            <pc:sldMk cId="3572928886" sldId="257"/>
            <ac:spMk id="15" creationId="{244642C7-BB72-4A19-BFF1-CABB9BA5C89C}"/>
          </ac:spMkLst>
        </pc:spChg>
        <pc:spChg chg="mod">
          <ac:chgData name="Lisa Cary" userId="344303b7-d470-4259-90c7-a66056dec358" providerId="ADAL" clId="{DFB75A9A-B70E-440B-9EC1-F27532A22AF6}" dt="2021-08-04T19:56:36.831" v="74" actId="1035"/>
          <ac:spMkLst>
            <pc:docMk/>
            <pc:sldMk cId="3572928886" sldId="257"/>
            <ac:spMk id="16" creationId="{E350CAC9-497A-4943-83B5-A4243E790627}"/>
          </ac:spMkLst>
        </pc:spChg>
        <pc:spChg chg="mod">
          <ac:chgData name="Lisa Cary" userId="344303b7-d470-4259-90c7-a66056dec358" providerId="ADAL" clId="{DFB75A9A-B70E-440B-9EC1-F27532A22AF6}" dt="2021-08-04T19:56:36.831" v="74" actId="1035"/>
          <ac:spMkLst>
            <pc:docMk/>
            <pc:sldMk cId="3572928886" sldId="257"/>
            <ac:spMk id="17" creationId="{3D8665DC-2BD5-44D7-9772-1A51517E90BD}"/>
          </ac:spMkLst>
        </pc:spChg>
        <pc:spChg chg="mod">
          <ac:chgData name="Lisa Cary" userId="344303b7-d470-4259-90c7-a66056dec358" providerId="ADAL" clId="{DFB75A9A-B70E-440B-9EC1-F27532A22AF6}" dt="2021-08-04T19:56:36.831" v="74" actId="1035"/>
          <ac:spMkLst>
            <pc:docMk/>
            <pc:sldMk cId="3572928886" sldId="257"/>
            <ac:spMk id="27" creationId="{F917A144-1B65-4348-BCEA-84EF631D195A}"/>
          </ac:spMkLst>
        </pc:spChg>
        <pc:spChg chg="mod">
          <ac:chgData name="Lisa Cary" userId="344303b7-d470-4259-90c7-a66056dec358" providerId="ADAL" clId="{DFB75A9A-B70E-440B-9EC1-F27532A22AF6}" dt="2021-08-04T19:56:36.831" v="74" actId="1035"/>
          <ac:spMkLst>
            <pc:docMk/>
            <pc:sldMk cId="3572928886" sldId="257"/>
            <ac:spMk id="28" creationId="{3450B3D3-5563-404F-9184-C13055EDAE6C}"/>
          </ac:spMkLst>
        </pc:spChg>
        <pc:spChg chg="mod">
          <ac:chgData name="Lisa Cary" userId="344303b7-d470-4259-90c7-a66056dec358" providerId="ADAL" clId="{DFB75A9A-B70E-440B-9EC1-F27532A22AF6}" dt="2021-08-04T19:56:36.831" v="74" actId="1035"/>
          <ac:spMkLst>
            <pc:docMk/>
            <pc:sldMk cId="3572928886" sldId="257"/>
            <ac:spMk id="29" creationId="{77543747-D943-4495-A636-93FE7C5A29AF}"/>
          </ac:spMkLst>
        </pc:spChg>
        <pc:spChg chg="mod">
          <ac:chgData name="Lisa Cary" userId="344303b7-d470-4259-90c7-a66056dec358" providerId="ADAL" clId="{DFB75A9A-B70E-440B-9EC1-F27532A22AF6}" dt="2021-08-04T19:56:36.831" v="74" actId="1035"/>
          <ac:spMkLst>
            <pc:docMk/>
            <pc:sldMk cId="3572928886" sldId="257"/>
            <ac:spMk id="30" creationId="{7BDD564A-E059-410B-A206-EB0CABB3E246}"/>
          </ac:spMkLst>
        </pc:spChg>
        <pc:picChg chg="mod">
          <ac:chgData name="Lisa Cary" userId="344303b7-d470-4259-90c7-a66056dec358" providerId="ADAL" clId="{DFB75A9A-B70E-440B-9EC1-F27532A22AF6}" dt="2021-08-04T19:56:36.831" v="74" actId="1035"/>
          <ac:picMkLst>
            <pc:docMk/>
            <pc:sldMk cId="3572928886" sldId="257"/>
            <ac:picMk id="18" creationId="{16DB5F7A-7AB0-4606-A326-2F9F4E0F2B5D}"/>
          </ac:picMkLst>
        </pc:picChg>
        <pc:picChg chg="mod">
          <ac:chgData name="Lisa Cary" userId="344303b7-d470-4259-90c7-a66056dec358" providerId="ADAL" clId="{DFB75A9A-B70E-440B-9EC1-F27532A22AF6}" dt="2021-08-04T19:56:36.831" v="74" actId="1035"/>
          <ac:picMkLst>
            <pc:docMk/>
            <pc:sldMk cId="3572928886" sldId="257"/>
            <ac:picMk id="31" creationId="{54732E04-5895-4650-BA98-677F1F309577}"/>
          </ac:picMkLst>
        </pc:picChg>
        <pc:picChg chg="mod">
          <ac:chgData name="Lisa Cary" userId="344303b7-d470-4259-90c7-a66056dec358" providerId="ADAL" clId="{DFB75A9A-B70E-440B-9EC1-F27532A22AF6}" dt="2021-08-04T19:56:36.831" v="74" actId="1035"/>
          <ac:picMkLst>
            <pc:docMk/>
            <pc:sldMk cId="3572928886" sldId="257"/>
            <ac:picMk id="32" creationId="{C60F2EB9-62EA-47D3-AA91-F4959EA58FB8}"/>
          </ac:picMkLst>
        </pc:picChg>
        <pc:picChg chg="mod">
          <ac:chgData name="Lisa Cary" userId="344303b7-d470-4259-90c7-a66056dec358" providerId="ADAL" clId="{DFB75A9A-B70E-440B-9EC1-F27532A22AF6}" dt="2021-08-04T19:56:36.831" v="74" actId="1035"/>
          <ac:picMkLst>
            <pc:docMk/>
            <pc:sldMk cId="3572928886" sldId="257"/>
            <ac:picMk id="35" creationId="{86178EEA-55B5-4641-B072-6BA4028758C6}"/>
          </ac:picMkLst>
        </pc:picChg>
      </pc:sldChg>
    </pc:docChg>
  </pc:docChgLst>
  <pc:docChgLst>
    <pc:chgData name="Candra Johnson" userId="60645380-4b5f-45e7-a595-eeef65d4767b" providerId="ADAL" clId="{DC767D96-72FF-44C4-AF7B-28165B628C37}"/>
    <pc:docChg chg="custSel modSld">
      <pc:chgData name="Candra Johnson" userId="60645380-4b5f-45e7-a595-eeef65d4767b" providerId="ADAL" clId="{DC767D96-72FF-44C4-AF7B-28165B628C37}" dt="2021-08-04T20:50:30.377" v="18" actId="1589"/>
      <pc:docMkLst>
        <pc:docMk/>
      </pc:docMkLst>
      <pc:sldChg chg="modSp mod addCm">
        <pc:chgData name="Candra Johnson" userId="60645380-4b5f-45e7-a595-eeef65d4767b" providerId="ADAL" clId="{DC767D96-72FF-44C4-AF7B-28165B628C37}" dt="2021-08-04T20:50:30.377" v="18" actId="1589"/>
        <pc:sldMkLst>
          <pc:docMk/>
          <pc:sldMk cId="1851700335" sldId="256"/>
        </pc:sldMkLst>
        <pc:spChg chg="mod">
          <ac:chgData name="Candra Johnson" userId="60645380-4b5f-45e7-a595-eeef65d4767b" providerId="ADAL" clId="{DC767D96-72FF-44C4-AF7B-28165B628C37}" dt="2021-08-04T20:50:14.921" v="16" actId="1035"/>
          <ac:spMkLst>
            <pc:docMk/>
            <pc:sldMk cId="1851700335" sldId="256"/>
            <ac:spMk id="17" creationId="{BE6C6DC3-2F10-44B2-9188-C3B722D24FE1}"/>
          </ac:spMkLst>
        </pc:spChg>
        <pc:spChg chg="mod">
          <ac:chgData name="Candra Johnson" userId="60645380-4b5f-45e7-a595-eeef65d4767b" providerId="ADAL" clId="{DC767D96-72FF-44C4-AF7B-28165B628C37}" dt="2021-08-04T20:50:14.921" v="16" actId="1035"/>
          <ac:spMkLst>
            <pc:docMk/>
            <pc:sldMk cId="1851700335" sldId="256"/>
            <ac:spMk id="29" creationId="{5F5A3040-806D-4D77-888C-F665117690E2}"/>
          </ac:spMkLst>
        </pc:spChg>
        <pc:spChg chg="mod">
          <ac:chgData name="Candra Johnson" userId="60645380-4b5f-45e7-a595-eeef65d4767b" providerId="ADAL" clId="{DC767D96-72FF-44C4-AF7B-28165B628C37}" dt="2021-08-04T20:50:18.050" v="17" actId="1035"/>
          <ac:spMkLst>
            <pc:docMk/>
            <pc:sldMk cId="1851700335" sldId="256"/>
            <ac:spMk id="36" creationId="{89412E6E-1CEB-4E18-8507-3175D0910C5E}"/>
          </ac:spMkLst>
        </pc:spChg>
        <pc:spChg chg="mod">
          <ac:chgData name="Candra Johnson" userId="60645380-4b5f-45e7-a595-eeef65d4767b" providerId="ADAL" clId="{DC767D96-72FF-44C4-AF7B-28165B628C37}" dt="2021-08-04T20:50:18.050" v="17" actId="1035"/>
          <ac:spMkLst>
            <pc:docMk/>
            <pc:sldMk cId="1851700335" sldId="256"/>
            <ac:spMk id="37" creationId="{0E020A5C-33EB-41F4-BDD4-49B94261D4BC}"/>
          </ac:spMkLst>
        </pc:spChg>
        <pc:spChg chg="mod">
          <ac:chgData name="Candra Johnson" userId="60645380-4b5f-45e7-a595-eeef65d4767b" providerId="ADAL" clId="{DC767D96-72FF-44C4-AF7B-28165B628C37}" dt="2021-08-04T20:49:51.842" v="14" actId="1036"/>
          <ac:spMkLst>
            <pc:docMk/>
            <pc:sldMk cId="1851700335" sldId="256"/>
            <ac:spMk id="39" creationId="{2E024F5B-6D0F-48BE-8A66-EA5D1F4F62C0}"/>
          </ac:spMkLst>
        </pc:spChg>
        <pc:spChg chg="mod">
          <ac:chgData name="Candra Johnson" userId="60645380-4b5f-45e7-a595-eeef65d4767b" providerId="ADAL" clId="{DC767D96-72FF-44C4-AF7B-28165B628C37}" dt="2021-08-04T20:49:51.842" v="14" actId="1036"/>
          <ac:spMkLst>
            <pc:docMk/>
            <pc:sldMk cId="1851700335" sldId="256"/>
            <ac:spMk id="40" creationId="{8481E0A6-AEB7-4B17-8C73-8A2146975C20}"/>
          </ac:spMkLst>
        </pc:spChg>
      </pc:sldChg>
      <pc:sldChg chg="modSp mod">
        <pc:chgData name="Candra Johnson" userId="60645380-4b5f-45e7-a595-eeef65d4767b" providerId="ADAL" clId="{DC767D96-72FF-44C4-AF7B-28165B628C37}" dt="2021-08-04T20:49:59.058" v="15" actId="1036"/>
        <pc:sldMkLst>
          <pc:docMk/>
          <pc:sldMk cId="3572928886" sldId="257"/>
        </pc:sldMkLst>
        <pc:spChg chg="mod">
          <ac:chgData name="Candra Johnson" userId="60645380-4b5f-45e7-a595-eeef65d4767b" providerId="ADAL" clId="{DC767D96-72FF-44C4-AF7B-28165B628C37}" dt="2021-08-04T20:49:41.034" v="2" actId="1036"/>
          <ac:spMkLst>
            <pc:docMk/>
            <pc:sldMk cId="3572928886" sldId="257"/>
            <ac:spMk id="3" creationId="{D3729E7E-4648-403A-A8E5-DD6D288FD329}"/>
          </ac:spMkLst>
        </pc:spChg>
        <pc:spChg chg="mod">
          <ac:chgData name="Candra Johnson" userId="60645380-4b5f-45e7-a595-eeef65d4767b" providerId="ADAL" clId="{DC767D96-72FF-44C4-AF7B-28165B628C37}" dt="2021-08-04T20:49:41.034" v="2" actId="1036"/>
          <ac:spMkLst>
            <pc:docMk/>
            <pc:sldMk cId="3572928886" sldId="257"/>
            <ac:spMk id="4" creationId="{6DFC708E-8A5A-4F61-B006-FD22B593E62A}"/>
          </ac:spMkLst>
        </pc:spChg>
        <pc:spChg chg="mod">
          <ac:chgData name="Candra Johnson" userId="60645380-4b5f-45e7-a595-eeef65d4767b" providerId="ADAL" clId="{DC767D96-72FF-44C4-AF7B-28165B628C37}" dt="2021-08-04T20:49:59.058" v="15" actId="1036"/>
          <ac:spMkLst>
            <pc:docMk/>
            <pc:sldMk cId="3572928886" sldId="257"/>
            <ac:spMk id="12" creationId="{15A972C3-3CBE-4136-A264-100EFF38651C}"/>
          </ac:spMkLst>
        </pc:spChg>
        <pc:spChg chg="mod">
          <ac:chgData name="Candra Johnson" userId="60645380-4b5f-45e7-a595-eeef65d4767b" providerId="ADAL" clId="{DC767D96-72FF-44C4-AF7B-28165B628C37}" dt="2021-08-04T20:49:59.058" v="15" actId="1036"/>
          <ac:spMkLst>
            <pc:docMk/>
            <pc:sldMk cId="3572928886" sldId="257"/>
            <ac:spMk id="13" creationId="{6DB43AFA-C0A3-42DD-AE63-2BBFA3A19A42}"/>
          </ac:spMkLst>
        </pc:spChg>
      </pc:sldChg>
    </pc:docChg>
  </pc:docChgLst>
  <pc:docChgLst>
    <pc:chgData name="Diane Webb" userId="d061399d-ee6d-44b3-80ed-2b8f0ae64a24" providerId="ADAL" clId="{8B43937C-7B43-449D-BD69-ACA4130D2031}"/>
    <pc:docChg chg="undo custSel modSld">
      <pc:chgData name="Diane Webb" userId="d061399d-ee6d-44b3-80ed-2b8f0ae64a24" providerId="ADAL" clId="{8B43937C-7B43-449D-BD69-ACA4130D2031}" dt="2021-08-06T18:37:58.735" v="95" actId="1592"/>
      <pc:docMkLst>
        <pc:docMk/>
      </pc:docMkLst>
      <pc:sldChg chg="modSp mod addCm delCm modCm">
        <pc:chgData name="Diane Webb" userId="d061399d-ee6d-44b3-80ed-2b8f0ae64a24" providerId="ADAL" clId="{8B43937C-7B43-449D-BD69-ACA4130D2031}" dt="2021-08-06T18:37:58.735" v="95" actId="1592"/>
        <pc:sldMkLst>
          <pc:docMk/>
          <pc:sldMk cId="1851700335" sldId="256"/>
        </pc:sldMkLst>
        <pc:spChg chg="mod">
          <ac:chgData name="Diane Webb" userId="d061399d-ee6d-44b3-80ed-2b8f0ae64a24" providerId="ADAL" clId="{8B43937C-7B43-449D-BD69-ACA4130D2031}" dt="2021-08-04T21:23:03.654" v="37" actId="20577"/>
          <ac:spMkLst>
            <pc:docMk/>
            <pc:sldMk cId="1851700335" sldId="256"/>
            <ac:spMk id="18" creationId="{7320C4A7-0F7F-441A-91C1-026232506F2C}"/>
          </ac:spMkLst>
        </pc:spChg>
        <pc:spChg chg="mod">
          <ac:chgData name="Diane Webb" userId="d061399d-ee6d-44b3-80ed-2b8f0ae64a24" providerId="ADAL" clId="{8B43937C-7B43-449D-BD69-ACA4130D2031}" dt="2021-08-04T21:20:06.422" v="5" actId="20577"/>
          <ac:spMkLst>
            <pc:docMk/>
            <pc:sldMk cId="1851700335" sldId="256"/>
            <ac:spMk id="30" creationId="{5CF1E169-379F-4043-B5F1-FBB75C5D1F14}"/>
          </ac:spMkLst>
        </pc:spChg>
        <pc:spChg chg="mod">
          <ac:chgData name="Diane Webb" userId="d061399d-ee6d-44b3-80ed-2b8f0ae64a24" providerId="ADAL" clId="{8B43937C-7B43-449D-BD69-ACA4130D2031}" dt="2021-08-04T21:22:36.085" v="31" actId="1035"/>
          <ac:spMkLst>
            <pc:docMk/>
            <pc:sldMk cId="1851700335" sldId="256"/>
            <ac:spMk id="34" creationId="{858C926B-312A-4552-A868-028BE84DBCD3}"/>
          </ac:spMkLst>
        </pc:spChg>
        <pc:spChg chg="mod">
          <ac:chgData name="Diane Webb" userId="d061399d-ee6d-44b3-80ed-2b8f0ae64a24" providerId="ADAL" clId="{8B43937C-7B43-449D-BD69-ACA4130D2031}" dt="2021-08-04T21:25:15.183" v="57" actId="20577"/>
          <ac:spMkLst>
            <pc:docMk/>
            <pc:sldMk cId="1851700335" sldId="256"/>
            <ac:spMk id="38" creationId="{D6152FD6-99FB-4539-9B8D-AF622D7C3ACF}"/>
          </ac:spMkLst>
        </pc:spChg>
      </pc:sldChg>
      <pc:sldChg chg="addSp delSp modSp mod addCm delCm modCm">
        <pc:chgData name="Diane Webb" userId="d061399d-ee6d-44b3-80ed-2b8f0ae64a24" providerId="ADAL" clId="{8B43937C-7B43-449D-BD69-ACA4130D2031}" dt="2021-08-06T18:37:54.656" v="92" actId="1592"/>
        <pc:sldMkLst>
          <pc:docMk/>
          <pc:sldMk cId="3572928886" sldId="257"/>
        </pc:sldMkLst>
        <pc:spChg chg="mod">
          <ac:chgData name="Diane Webb" userId="d061399d-ee6d-44b3-80ed-2b8f0ae64a24" providerId="ADAL" clId="{8B43937C-7B43-449D-BD69-ACA4130D2031}" dt="2021-08-04T21:29:09.150" v="64"/>
          <ac:spMkLst>
            <pc:docMk/>
            <pc:sldMk cId="3572928886" sldId="257"/>
            <ac:spMk id="15" creationId="{244642C7-BB72-4A19-BFF1-CABB9BA5C89C}"/>
          </ac:spMkLst>
        </pc:spChg>
        <pc:spChg chg="add del mod">
          <ac:chgData name="Diane Webb" userId="d061399d-ee6d-44b3-80ed-2b8f0ae64a24" providerId="ADAL" clId="{8B43937C-7B43-449D-BD69-ACA4130D2031}" dt="2021-08-04T21:30:19.180" v="86" actId="400"/>
          <ac:spMkLst>
            <pc:docMk/>
            <pc:sldMk cId="3572928886" sldId="257"/>
            <ac:spMk id="16" creationId="{E350CAC9-497A-4943-83B5-A4243E790627}"/>
          </ac:spMkLst>
        </pc:spChg>
        <pc:spChg chg="mod">
          <ac:chgData name="Diane Webb" userId="d061399d-ee6d-44b3-80ed-2b8f0ae64a24" providerId="ADAL" clId="{8B43937C-7B43-449D-BD69-ACA4130D2031}" dt="2021-08-04T21:30:23.325" v="87" actId="400"/>
          <ac:spMkLst>
            <pc:docMk/>
            <pc:sldMk cId="3572928886" sldId="257"/>
            <ac:spMk id="27" creationId="{F917A144-1B65-4348-BCEA-84EF631D195A}"/>
          </ac:spMkLst>
        </pc:spChg>
        <pc:spChg chg="mod">
          <ac:chgData name="Diane Webb" userId="d061399d-ee6d-44b3-80ed-2b8f0ae64a24" providerId="ADAL" clId="{8B43937C-7B43-449D-BD69-ACA4130D2031}" dt="2021-08-04T21:30:23.325" v="87" actId="400"/>
          <ac:spMkLst>
            <pc:docMk/>
            <pc:sldMk cId="3572928886" sldId="257"/>
            <ac:spMk id="28" creationId="{3450B3D3-5563-404F-9184-C13055EDAE6C}"/>
          </ac:spMkLst>
        </pc:spChg>
        <pc:spChg chg="mod">
          <ac:chgData name="Diane Webb" userId="d061399d-ee6d-44b3-80ed-2b8f0ae64a24" providerId="ADAL" clId="{8B43937C-7B43-449D-BD69-ACA4130D2031}" dt="2021-08-04T21:30:23.325" v="87" actId="400"/>
          <ac:spMkLst>
            <pc:docMk/>
            <pc:sldMk cId="3572928886" sldId="257"/>
            <ac:spMk id="29" creationId="{77543747-D943-4495-A636-93FE7C5A29AF}"/>
          </ac:spMkLst>
        </pc:spChg>
        <pc:spChg chg="mod">
          <ac:chgData name="Diane Webb" userId="d061399d-ee6d-44b3-80ed-2b8f0ae64a24" providerId="ADAL" clId="{8B43937C-7B43-449D-BD69-ACA4130D2031}" dt="2021-08-04T21:30:23.325" v="87" actId="400"/>
          <ac:spMkLst>
            <pc:docMk/>
            <pc:sldMk cId="3572928886" sldId="257"/>
            <ac:spMk id="30" creationId="{7BDD564A-E059-410B-A206-EB0CABB3E246}"/>
          </ac:spMkLst>
        </pc:spChg>
      </pc:sldChg>
    </pc:docChg>
  </pc:docChgLst>
  <pc:docChgLst>
    <pc:chgData name="Candra Johnson" userId="60645380-4b5f-45e7-a595-eeef65d4767b" providerId="ADAL" clId="{9223477C-3277-4B30-B14E-CBDBECE67E0C}"/>
    <pc:docChg chg="undo custSel modSld">
      <pc:chgData name="Candra Johnson" userId="60645380-4b5f-45e7-a595-eeef65d4767b" providerId="ADAL" clId="{9223477C-3277-4B30-B14E-CBDBECE67E0C}" dt="2021-08-06T02:18:53.973" v="397" actId="1035"/>
      <pc:docMkLst>
        <pc:docMk/>
      </pc:docMkLst>
      <pc:sldChg chg="addSp delSp modSp mod addCm modCm">
        <pc:chgData name="Candra Johnson" userId="60645380-4b5f-45e7-a595-eeef65d4767b" providerId="ADAL" clId="{9223477C-3277-4B30-B14E-CBDBECE67E0C}" dt="2021-08-06T02:16:24.745" v="368" actId="113"/>
        <pc:sldMkLst>
          <pc:docMk/>
          <pc:sldMk cId="1851700335" sldId="256"/>
        </pc:sldMkLst>
        <pc:spChg chg="mod">
          <ac:chgData name="Candra Johnson" userId="60645380-4b5f-45e7-a595-eeef65d4767b" providerId="ADAL" clId="{9223477C-3277-4B30-B14E-CBDBECE67E0C}" dt="2021-08-05T17:02:13.892" v="354" actId="1076"/>
          <ac:spMkLst>
            <pc:docMk/>
            <pc:sldMk cId="1851700335" sldId="256"/>
            <ac:spMk id="17" creationId="{BE6C6DC3-2F10-44B2-9188-C3B722D24FE1}"/>
          </ac:spMkLst>
        </pc:spChg>
        <pc:spChg chg="mod">
          <ac:chgData name="Candra Johnson" userId="60645380-4b5f-45e7-a595-eeef65d4767b" providerId="ADAL" clId="{9223477C-3277-4B30-B14E-CBDBECE67E0C}" dt="2021-08-04T22:14:00.183" v="182" actId="1035"/>
          <ac:spMkLst>
            <pc:docMk/>
            <pc:sldMk cId="1851700335" sldId="256"/>
            <ac:spMk id="18" creationId="{7320C4A7-0F7F-441A-91C1-026232506F2C}"/>
          </ac:spMkLst>
        </pc:spChg>
        <pc:spChg chg="mod">
          <ac:chgData name="Candra Johnson" userId="60645380-4b5f-45e7-a595-eeef65d4767b" providerId="ADAL" clId="{9223477C-3277-4B30-B14E-CBDBECE67E0C}" dt="2021-08-04T22:15:54.343" v="211" actId="1076"/>
          <ac:spMkLst>
            <pc:docMk/>
            <pc:sldMk cId="1851700335" sldId="256"/>
            <ac:spMk id="24" creationId="{18882A77-40C7-4295-B20B-8A98A0108F89}"/>
          </ac:spMkLst>
        </pc:spChg>
        <pc:spChg chg="mod">
          <ac:chgData name="Candra Johnson" userId="60645380-4b5f-45e7-a595-eeef65d4767b" providerId="ADAL" clId="{9223477C-3277-4B30-B14E-CBDBECE67E0C}" dt="2021-08-06T02:16:24.745" v="368" actId="113"/>
          <ac:spMkLst>
            <pc:docMk/>
            <pc:sldMk cId="1851700335" sldId="256"/>
            <ac:spMk id="25" creationId="{CB6E0DFE-5ABE-437A-B115-52715DCC7786}"/>
          </ac:spMkLst>
        </pc:spChg>
        <pc:spChg chg="add del mod">
          <ac:chgData name="Candra Johnson" userId="60645380-4b5f-45e7-a595-eeef65d4767b" providerId="ADAL" clId="{9223477C-3277-4B30-B14E-CBDBECE67E0C}" dt="2021-08-05T17:02:21.852" v="361" actId="1037"/>
          <ac:spMkLst>
            <pc:docMk/>
            <pc:sldMk cId="1851700335" sldId="256"/>
            <ac:spMk id="26" creationId="{8DE49DA2-27E7-4320-902E-9B630509C0DC}"/>
          </ac:spMkLst>
        </pc:spChg>
        <pc:spChg chg="add del mod">
          <ac:chgData name="Candra Johnson" userId="60645380-4b5f-45e7-a595-eeef65d4767b" providerId="ADAL" clId="{9223477C-3277-4B30-B14E-CBDBECE67E0C}" dt="2021-08-04T21:39:03.904" v="35" actId="478"/>
          <ac:spMkLst>
            <pc:docMk/>
            <pc:sldMk cId="1851700335" sldId="256"/>
            <ac:spMk id="26" creationId="{9C7A8681-4151-418C-9A74-34D30200BFFA}"/>
          </ac:spMkLst>
        </pc:spChg>
        <pc:spChg chg="add del mod">
          <ac:chgData name="Candra Johnson" userId="60645380-4b5f-45e7-a595-eeef65d4767b" providerId="ADAL" clId="{9223477C-3277-4B30-B14E-CBDBECE67E0C}" dt="2021-08-04T21:39:02.741" v="34" actId="478"/>
          <ac:spMkLst>
            <pc:docMk/>
            <pc:sldMk cId="1851700335" sldId="256"/>
            <ac:spMk id="27" creationId="{457CE818-4B95-436E-A3D3-883AFDB82933}"/>
          </ac:spMkLst>
        </pc:spChg>
        <pc:spChg chg="add mod">
          <ac:chgData name="Candra Johnson" userId="60645380-4b5f-45e7-a595-eeef65d4767b" providerId="ADAL" clId="{9223477C-3277-4B30-B14E-CBDBECE67E0C}" dt="2021-08-05T16:47:11.906" v="261" actId="1076"/>
          <ac:spMkLst>
            <pc:docMk/>
            <pc:sldMk cId="1851700335" sldId="256"/>
            <ac:spMk id="27" creationId="{703E6D5B-9EAC-4AEE-B718-E20AD1BD14D9}"/>
          </ac:spMkLst>
        </pc:spChg>
        <pc:spChg chg="add mod">
          <ac:chgData name="Candra Johnson" userId="60645380-4b5f-45e7-a595-eeef65d4767b" providerId="ADAL" clId="{9223477C-3277-4B30-B14E-CBDBECE67E0C}" dt="2021-08-05T17:02:19.836" v="358" actId="1037"/>
          <ac:spMkLst>
            <pc:docMk/>
            <pc:sldMk cId="1851700335" sldId="256"/>
            <ac:spMk id="28" creationId="{0B5305FB-4200-4696-A57A-F3330988CEE1}"/>
          </ac:spMkLst>
        </pc:spChg>
        <pc:spChg chg="mod">
          <ac:chgData name="Candra Johnson" userId="60645380-4b5f-45e7-a595-eeef65d4767b" providerId="ADAL" clId="{9223477C-3277-4B30-B14E-CBDBECE67E0C}" dt="2021-08-06T02:16:24.745" v="368" actId="113"/>
          <ac:spMkLst>
            <pc:docMk/>
            <pc:sldMk cId="1851700335" sldId="256"/>
            <ac:spMk id="29" creationId="{5F5A3040-806D-4D77-888C-F665117690E2}"/>
          </ac:spMkLst>
        </pc:spChg>
        <pc:spChg chg="add del mod">
          <ac:chgData name="Candra Johnson" userId="60645380-4b5f-45e7-a595-eeef65d4767b" providerId="ADAL" clId="{9223477C-3277-4B30-B14E-CBDBECE67E0C}" dt="2021-08-05T16:51:49.742" v="289"/>
          <ac:spMkLst>
            <pc:docMk/>
            <pc:sldMk cId="1851700335" sldId="256"/>
            <ac:spMk id="31" creationId="{246185D9-4DC1-4853-97B0-F37DDFE9C65E}"/>
          </ac:spMkLst>
        </pc:spChg>
        <pc:spChg chg="mod">
          <ac:chgData name="Candra Johnson" userId="60645380-4b5f-45e7-a595-eeef65d4767b" providerId="ADAL" clId="{9223477C-3277-4B30-B14E-CBDBECE67E0C}" dt="2021-08-04T22:14:04.423" v="183" actId="14100"/>
          <ac:spMkLst>
            <pc:docMk/>
            <pc:sldMk cId="1851700335" sldId="256"/>
            <ac:spMk id="34" creationId="{858C926B-312A-4552-A868-028BE84DBCD3}"/>
          </ac:spMkLst>
        </pc:spChg>
        <pc:spChg chg="mod">
          <ac:chgData name="Candra Johnson" userId="60645380-4b5f-45e7-a595-eeef65d4767b" providerId="ADAL" clId="{9223477C-3277-4B30-B14E-CBDBECE67E0C}" dt="2021-08-04T22:13:48.560" v="179" actId="1076"/>
          <ac:spMkLst>
            <pc:docMk/>
            <pc:sldMk cId="1851700335" sldId="256"/>
            <ac:spMk id="35" creationId="{958BF450-6E12-452A-AD25-B123FE252147}"/>
          </ac:spMkLst>
        </pc:spChg>
        <pc:spChg chg="mod">
          <ac:chgData name="Candra Johnson" userId="60645380-4b5f-45e7-a595-eeef65d4767b" providerId="ADAL" clId="{9223477C-3277-4B30-B14E-CBDBECE67E0C}" dt="2021-08-06T02:16:24.745" v="368" actId="113"/>
          <ac:spMkLst>
            <pc:docMk/>
            <pc:sldMk cId="1851700335" sldId="256"/>
            <ac:spMk id="36" creationId="{89412E6E-1CEB-4E18-8507-3175D0910C5E}"/>
          </ac:spMkLst>
        </pc:spChg>
        <pc:spChg chg="del mod">
          <ac:chgData name="Candra Johnson" userId="60645380-4b5f-45e7-a595-eeef65d4767b" providerId="ADAL" clId="{9223477C-3277-4B30-B14E-CBDBECE67E0C}" dt="2021-08-05T16:46:57.336" v="256" actId="478"/>
          <ac:spMkLst>
            <pc:docMk/>
            <pc:sldMk cId="1851700335" sldId="256"/>
            <ac:spMk id="37" creationId="{0E020A5C-33EB-41F4-BDD4-49B94261D4BC}"/>
          </ac:spMkLst>
        </pc:spChg>
        <pc:spChg chg="add del mod">
          <ac:chgData name="Candra Johnson" userId="60645380-4b5f-45e7-a595-eeef65d4767b" providerId="ADAL" clId="{9223477C-3277-4B30-B14E-CBDBECE67E0C}" dt="2021-08-05T16:51:47.334" v="286"/>
          <ac:spMkLst>
            <pc:docMk/>
            <pc:sldMk cId="1851700335" sldId="256"/>
            <ac:spMk id="37" creationId="{54C7ECA4-2473-45DC-8883-D143C84AD83B}"/>
          </ac:spMkLst>
        </pc:spChg>
        <pc:spChg chg="mod">
          <ac:chgData name="Candra Johnson" userId="60645380-4b5f-45e7-a595-eeef65d4767b" providerId="ADAL" clId="{9223477C-3277-4B30-B14E-CBDBECE67E0C}" dt="2021-08-04T22:16:25.151" v="216" actId="1076"/>
          <ac:spMkLst>
            <pc:docMk/>
            <pc:sldMk cId="1851700335" sldId="256"/>
            <ac:spMk id="38" creationId="{D6152FD6-99FB-4539-9B8D-AF622D7C3ACF}"/>
          </ac:spMkLst>
        </pc:spChg>
        <pc:spChg chg="del">
          <ac:chgData name="Candra Johnson" userId="60645380-4b5f-45e7-a595-eeef65d4767b" providerId="ADAL" clId="{9223477C-3277-4B30-B14E-CBDBECE67E0C}" dt="2021-08-04T21:35:58.948" v="4" actId="21"/>
          <ac:spMkLst>
            <pc:docMk/>
            <pc:sldMk cId="1851700335" sldId="256"/>
            <ac:spMk id="39" creationId="{2E024F5B-6D0F-48BE-8A66-EA5D1F4F62C0}"/>
          </ac:spMkLst>
        </pc:spChg>
        <pc:spChg chg="del">
          <ac:chgData name="Candra Johnson" userId="60645380-4b5f-45e7-a595-eeef65d4767b" providerId="ADAL" clId="{9223477C-3277-4B30-B14E-CBDBECE67E0C}" dt="2021-08-04T21:35:58.948" v="4" actId="21"/>
          <ac:spMkLst>
            <pc:docMk/>
            <pc:sldMk cId="1851700335" sldId="256"/>
            <ac:spMk id="40" creationId="{8481E0A6-AEB7-4B17-8C73-8A2146975C20}"/>
          </ac:spMkLst>
        </pc:spChg>
        <pc:spChg chg="del">
          <ac:chgData name="Candra Johnson" userId="60645380-4b5f-45e7-a595-eeef65d4767b" providerId="ADAL" clId="{9223477C-3277-4B30-B14E-CBDBECE67E0C}" dt="2021-08-04T21:35:58.948" v="4" actId="21"/>
          <ac:spMkLst>
            <pc:docMk/>
            <pc:sldMk cId="1851700335" sldId="256"/>
            <ac:spMk id="41" creationId="{566AF55C-5758-4E6A-9474-D839101FE114}"/>
          </ac:spMkLst>
        </pc:spChg>
        <pc:spChg chg="mod">
          <ac:chgData name="Candra Johnson" userId="60645380-4b5f-45e7-a595-eeef65d4767b" providerId="ADAL" clId="{9223477C-3277-4B30-B14E-CBDBECE67E0C}" dt="2021-08-04T22:15:02.415" v="198" actId="1076"/>
          <ac:spMkLst>
            <pc:docMk/>
            <pc:sldMk cId="1851700335" sldId="256"/>
            <ac:spMk id="48" creationId="{95AAA120-84E0-4D0C-9F90-6C2E43D59491}"/>
          </ac:spMkLst>
        </pc:spChg>
        <pc:spChg chg="mod">
          <ac:chgData name="Candra Johnson" userId="60645380-4b5f-45e7-a595-eeef65d4767b" providerId="ADAL" clId="{9223477C-3277-4B30-B14E-CBDBECE67E0C}" dt="2021-08-04T22:11:49.393" v="152" actId="1076"/>
          <ac:spMkLst>
            <pc:docMk/>
            <pc:sldMk cId="1851700335" sldId="256"/>
            <ac:spMk id="49" creationId="{87C1F0A6-B5E9-4C71-9259-9248C1EA8EF0}"/>
          </ac:spMkLst>
        </pc:spChg>
        <pc:picChg chg="add del mod">
          <ac:chgData name="Candra Johnson" userId="60645380-4b5f-45e7-a595-eeef65d4767b" providerId="ADAL" clId="{9223477C-3277-4B30-B14E-CBDBECE67E0C}" dt="2021-08-04T22:15:09.910" v="203" actId="478"/>
          <ac:picMkLst>
            <pc:docMk/>
            <pc:sldMk cId="1851700335" sldId="256"/>
            <ac:picMk id="2" creationId="{14BE5891-BDA5-483B-9F39-0D8B22F3B42F}"/>
          </ac:picMkLst>
        </pc:picChg>
        <pc:picChg chg="add del mod">
          <ac:chgData name="Candra Johnson" userId="60645380-4b5f-45e7-a595-eeef65d4767b" providerId="ADAL" clId="{9223477C-3277-4B30-B14E-CBDBECE67E0C}" dt="2021-08-04T22:04:05.862" v="52" actId="478"/>
          <ac:picMkLst>
            <pc:docMk/>
            <pc:sldMk cId="1851700335" sldId="256"/>
            <ac:picMk id="3" creationId="{D589FBFF-FB24-4F79-888C-B2991B7A6E7C}"/>
          </ac:picMkLst>
        </pc:picChg>
        <pc:picChg chg="add del mod">
          <ac:chgData name="Candra Johnson" userId="60645380-4b5f-45e7-a595-eeef65d4767b" providerId="ADAL" clId="{9223477C-3277-4B30-B14E-CBDBECE67E0C}" dt="2021-08-04T22:03:28.558" v="42" actId="478"/>
          <ac:picMkLst>
            <pc:docMk/>
            <pc:sldMk cId="1851700335" sldId="256"/>
            <ac:picMk id="4" creationId="{3920D099-1086-4892-AE7D-64AB5E764556}"/>
          </ac:picMkLst>
        </pc:picChg>
        <pc:picChg chg="add del mod">
          <ac:chgData name="Candra Johnson" userId="60645380-4b5f-45e7-a595-eeef65d4767b" providerId="ADAL" clId="{9223477C-3277-4B30-B14E-CBDBECE67E0C}" dt="2021-08-04T22:04:01.053" v="50" actId="478"/>
          <ac:picMkLst>
            <pc:docMk/>
            <pc:sldMk cId="1851700335" sldId="256"/>
            <ac:picMk id="8" creationId="{A159770E-45BB-4924-8498-A6649EF8D982}"/>
          </ac:picMkLst>
        </pc:picChg>
        <pc:picChg chg="add del mod">
          <ac:chgData name="Candra Johnson" userId="60645380-4b5f-45e7-a595-eeef65d4767b" providerId="ADAL" clId="{9223477C-3277-4B30-B14E-CBDBECE67E0C}" dt="2021-08-04T22:03:41.830" v="45" actId="478"/>
          <ac:picMkLst>
            <pc:docMk/>
            <pc:sldMk cId="1851700335" sldId="256"/>
            <ac:picMk id="9" creationId="{C25AC16C-2781-4C17-9D7F-D12537B0914B}"/>
          </ac:picMkLst>
        </pc:picChg>
        <pc:picChg chg="add del mod">
          <ac:chgData name="Candra Johnson" userId="60645380-4b5f-45e7-a595-eeef65d4767b" providerId="ADAL" clId="{9223477C-3277-4B30-B14E-CBDBECE67E0C}" dt="2021-08-04T22:04:00.518" v="49" actId="478"/>
          <ac:picMkLst>
            <pc:docMk/>
            <pc:sldMk cId="1851700335" sldId="256"/>
            <ac:picMk id="10" creationId="{673120BF-4AC7-4F4A-9738-5082D1675EF0}"/>
          </ac:picMkLst>
        </pc:picChg>
        <pc:picChg chg="add del mod">
          <ac:chgData name="Candra Johnson" userId="60645380-4b5f-45e7-a595-eeef65d4767b" providerId="ADAL" clId="{9223477C-3277-4B30-B14E-CBDBECE67E0C}" dt="2021-08-04T22:06:53.783" v="74" actId="478"/>
          <ac:picMkLst>
            <pc:docMk/>
            <pc:sldMk cId="1851700335" sldId="256"/>
            <ac:picMk id="11" creationId="{53132B1B-954C-49B6-A7E2-98940C126F90}"/>
          </ac:picMkLst>
        </pc:picChg>
        <pc:picChg chg="add del mod">
          <ac:chgData name="Candra Johnson" userId="60645380-4b5f-45e7-a595-eeef65d4767b" providerId="ADAL" clId="{9223477C-3277-4B30-B14E-CBDBECE67E0C}" dt="2021-08-04T22:06:55.126" v="75" actId="478"/>
          <ac:picMkLst>
            <pc:docMk/>
            <pc:sldMk cId="1851700335" sldId="256"/>
            <ac:picMk id="12" creationId="{495155F7-F701-4DC8-BF4B-5A8DAB4595F5}"/>
          </ac:picMkLst>
        </pc:picChg>
        <pc:picChg chg="add del mod">
          <ac:chgData name="Candra Johnson" userId="60645380-4b5f-45e7-a595-eeef65d4767b" providerId="ADAL" clId="{9223477C-3277-4B30-B14E-CBDBECE67E0C}" dt="2021-08-04T22:06:39" v="64" actId="478"/>
          <ac:picMkLst>
            <pc:docMk/>
            <pc:sldMk cId="1851700335" sldId="256"/>
            <ac:picMk id="13" creationId="{5D5B57AA-14C9-4A19-BCD4-E4A9DA0A0075}"/>
          </ac:picMkLst>
        </pc:picChg>
        <pc:picChg chg="add del mod">
          <ac:chgData name="Candra Johnson" userId="60645380-4b5f-45e7-a595-eeef65d4767b" providerId="ADAL" clId="{9223477C-3277-4B30-B14E-CBDBECE67E0C}" dt="2021-08-04T22:06:49.006" v="70" actId="478"/>
          <ac:picMkLst>
            <pc:docMk/>
            <pc:sldMk cId="1851700335" sldId="256"/>
            <ac:picMk id="14" creationId="{96A4A231-9F48-4927-A66E-016CE8F3ABEF}"/>
          </ac:picMkLst>
        </pc:picChg>
        <pc:picChg chg="add del mod">
          <ac:chgData name="Candra Johnson" userId="60645380-4b5f-45e7-a595-eeef65d4767b" providerId="ADAL" clId="{9223477C-3277-4B30-B14E-CBDBECE67E0C}" dt="2021-08-04T22:06:48.559" v="69" actId="478"/>
          <ac:picMkLst>
            <pc:docMk/>
            <pc:sldMk cId="1851700335" sldId="256"/>
            <ac:picMk id="15" creationId="{2600EFCE-C54A-4356-A220-25E64D3A3F60}"/>
          </ac:picMkLst>
        </pc:picChg>
        <pc:picChg chg="mod">
          <ac:chgData name="Candra Johnson" userId="60645380-4b5f-45e7-a595-eeef65d4767b" providerId="ADAL" clId="{9223477C-3277-4B30-B14E-CBDBECE67E0C}" dt="2021-08-04T22:15:56.361" v="212" actId="1076"/>
          <ac:picMkLst>
            <pc:docMk/>
            <pc:sldMk cId="1851700335" sldId="256"/>
            <ac:picMk id="16" creationId="{855C6560-2789-41CC-B2CC-F545447128C9}"/>
          </ac:picMkLst>
        </pc:picChg>
        <pc:picChg chg="add del mod">
          <ac:chgData name="Candra Johnson" userId="60645380-4b5f-45e7-a595-eeef65d4767b" providerId="ADAL" clId="{9223477C-3277-4B30-B14E-CBDBECE67E0C}" dt="2021-08-04T22:11:45.391" v="151" actId="478"/>
          <ac:picMkLst>
            <pc:docMk/>
            <pc:sldMk cId="1851700335" sldId="256"/>
            <ac:picMk id="19" creationId="{EB12A256-2F61-48B5-91A4-35A60ED9FF71}"/>
          </ac:picMkLst>
        </pc:picChg>
        <pc:picChg chg="add del mod">
          <ac:chgData name="Candra Johnson" userId="60645380-4b5f-45e7-a595-eeef65d4767b" providerId="ADAL" clId="{9223477C-3277-4B30-B14E-CBDBECE67E0C}" dt="2021-08-04T22:07:05.605" v="78" actId="478"/>
          <ac:picMkLst>
            <pc:docMk/>
            <pc:sldMk cId="1851700335" sldId="256"/>
            <ac:picMk id="20" creationId="{2817FA9D-AD67-495D-A531-29445231AC1F}"/>
          </ac:picMkLst>
        </pc:picChg>
        <pc:picChg chg="add del mod">
          <ac:chgData name="Candra Johnson" userId="60645380-4b5f-45e7-a595-eeef65d4767b" providerId="ADAL" clId="{9223477C-3277-4B30-B14E-CBDBECE67E0C}" dt="2021-08-04T22:13:12.957" v="168" actId="478"/>
          <ac:picMkLst>
            <pc:docMk/>
            <pc:sldMk cId="1851700335" sldId="256"/>
            <ac:picMk id="21" creationId="{48886C1A-CD4A-4FCC-9DBA-86FD992F80FD}"/>
          </ac:picMkLst>
        </pc:picChg>
        <pc:picChg chg="add del mod">
          <ac:chgData name="Candra Johnson" userId="60645380-4b5f-45e7-a595-eeef65d4767b" providerId="ADAL" clId="{9223477C-3277-4B30-B14E-CBDBECE67E0C}" dt="2021-08-04T22:14:51.078" v="193" actId="478"/>
          <ac:picMkLst>
            <pc:docMk/>
            <pc:sldMk cId="1851700335" sldId="256"/>
            <ac:picMk id="22" creationId="{8D33D3CE-A993-4DE1-8411-4E698C109848}"/>
          </ac:picMkLst>
        </pc:picChg>
        <pc:picChg chg="add del mod">
          <ac:chgData name="Candra Johnson" userId="60645380-4b5f-45e7-a595-eeef65d4767b" providerId="ADAL" clId="{9223477C-3277-4B30-B14E-CBDBECE67E0C}" dt="2021-08-04T22:13:07.182" v="164" actId="478"/>
          <ac:picMkLst>
            <pc:docMk/>
            <pc:sldMk cId="1851700335" sldId="256"/>
            <ac:picMk id="28" creationId="{07DCCBCE-8074-4D74-84E0-C4F02BEB454F}"/>
          </ac:picMkLst>
        </pc:picChg>
        <pc:picChg chg="add del mod">
          <ac:chgData name="Candra Johnson" userId="60645380-4b5f-45e7-a595-eeef65d4767b" providerId="ADAL" clId="{9223477C-3277-4B30-B14E-CBDBECE67E0C}" dt="2021-08-04T22:14:56.846" v="195" actId="478"/>
          <ac:picMkLst>
            <pc:docMk/>
            <pc:sldMk cId="1851700335" sldId="256"/>
            <ac:picMk id="31" creationId="{09A7C644-2288-4728-A476-76B8A001E7B4}"/>
          </ac:picMkLst>
        </pc:picChg>
        <pc:picChg chg="add mod">
          <ac:chgData name="Candra Johnson" userId="60645380-4b5f-45e7-a595-eeef65d4767b" providerId="ADAL" clId="{9223477C-3277-4B30-B14E-CBDBECE67E0C}" dt="2021-08-05T16:52:09.375" v="296" actId="1076"/>
          <ac:picMkLst>
            <pc:docMk/>
            <pc:sldMk cId="1851700335" sldId="256"/>
            <ac:picMk id="33" creationId="{DFB9C4CD-A27D-4AB0-9C6E-713969FC0EF4}"/>
          </ac:picMkLst>
        </pc:picChg>
        <pc:picChg chg="del">
          <ac:chgData name="Candra Johnson" userId="60645380-4b5f-45e7-a595-eeef65d4767b" providerId="ADAL" clId="{9223477C-3277-4B30-B14E-CBDBECE67E0C}" dt="2021-08-04T21:35:58.948" v="4" actId="21"/>
          <ac:picMkLst>
            <pc:docMk/>
            <pc:sldMk cId="1851700335" sldId="256"/>
            <ac:picMk id="42" creationId="{0C30551B-E932-48CB-BAC9-2942161689D6}"/>
          </ac:picMkLst>
        </pc:picChg>
        <pc:picChg chg="add mod">
          <ac:chgData name="Candra Johnson" userId="60645380-4b5f-45e7-a595-eeef65d4767b" providerId="ADAL" clId="{9223477C-3277-4B30-B14E-CBDBECE67E0C}" dt="2021-08-05T16:52:05.071" v="294" actId="1076"/>
          <ac:picMkLst>
            <pc:docMk/>
            <pc:sldMk cId="1851700335" sldId="256"/>
            <ac:picMk id="43" creationId="{362E88FA-B53A-4A2B-9DB7-32B224AAD0BE}"/>
          </ac:picMkLst>
        </pc:picChg>
      </pc:sldChg>
      <pc:sldChg chg="addSp delSp modSp mod addCm modCm">
        <pc:chgData name="Candra Johnson" userId="60645380-4b5f-45e7-a595-eeef65d4767b" providerId="ADAL" clId="{9223477C-3277-4B30-B14E-CBDBECE67E0C}" dt="2021-08-06T02:18:53.973" v="397" actId="1035"/>
        <pc:sldMkLst>
          <pc:docMk/>
          <pc:sldMk cId="3572928886" sldId="257"/>
        </pc:sldMkLst>
        <pc:spChg chg="mod">
          <ac:chgData name="Candra Johnson" userId="60645380-4b5f-45e7-a595-eeef65d4767b" providerId="ADAL" clId="{9223477C-3277-4B30-B14E-CBDBECE67E0C}" dt="2021-08-04T22:10:30.892" v="135" actId="1076"/>
          <ac:spMkLst>
            <pc:docMk/>
            <pc:sldMk cId="3572928886" sldId="257"/>
            <ac:spMk id="2" creationId="{2FE2B295-988C-47C3-B102-7E48FD84B516}"/>
          </ac:spMkLst>
        </pc:spChg>
        <pc:spChg chg="mod">
          <ac:chgData name="Candra Johnson" userId="60645380-4b5f-45e7-a595-eeef65d4767b" providerId="ADAL" clId="{9223477C-3277-4B30-B14E-CBDBECE67E0C}" dt="2021-08-06T02:18:05.069" v="369" actId="113"/>
          <ac:spMkLst>
            <pc:docMk/>
            <pc:sldMk cId="3572928886" sldId="257"/>
            <ac:spMk id="3" creationId="{D3729E7E-4648-403A-A8E5-DD6D288FD329}"/>
          </ac:spMkLst>
        </pc:spChg>
        <pc:spChg chg="del mod">
          <ac:chgData name="Candra Johnson" userId="60645380-4b5f-45e7-a595-eeef65d4767b" providerId="ADAL" clId="{9223477C-3277-4B30-B14E-CBDBECE67E0C}" dt="2021-08-05T16:47:27.786" v="264" actId="478"/>
          <ac:spMkLst>
            <pc:docMk/>
            <pc:sldMk cId="3572928886" sldId="257"/>
            <ac:spMk id="4" creationId="{6DFC708E-8A5A-4F61-B006-FD22B593E62A}"/>
          </ac:spMkLst>
        </pc:spChg>
        <pc:spChg chg="mod">
          <ac:chgData name="Candra Johnson" userId="60645380-4b5f-45e7-a595-eeef65d4767b" providerId="ADAL" clId="{9223477C-3277-4B30-B14E-CBDBECE67E0C}" dt="2021-08-04T22:10:44.534" v="137" actId="1076"/>
          <ac:spMkLst>
            <pc:docMk/>
            <pc:sldMk cId="3572928886" sldId="257"/>
            <ac:spMk id="5" creationId="{3CC643D9-4854-4006-ADCD-BE07137E0CD3}"/>
          </ac:spMkLst>
        </pc:spChg>
        <pc:spChg chg="mod">
          <ac:chgData name="Candra Johnson" userId="60645380-4b5f-45e7-a595-eeef65d4767b" providerId="ADAL" clId="{9223477C-3277-4B30-B14E-CBDBECE67E0C}" dt="2021-08-04T22:10:44.534" v="137" actId="1076"/>
          <ac:spMkLst>
            <pc:docMk/>
            <pc:sldMk cId="3572928886" sldId="257"/>
            <ac:spMk id="8" creationId="{BB3B7408-35A1-4D8A-8DAF-9E6848C84FEC}"/>
          </ac:spMkLst>
        </pc:spChg>
        <pc:spChg chg="mod">
          <ac:chgData name="Candra Johnson" userId="60645380-4b5f-45e7-a595-eeef65d4767b" providerId="ADAL" clId="{9223477C-3277-4B30-B14E-CBDBECE67E0C}" dt="2021-08-06T02:18:05.069" v="369" actId="113"/>
          <ac:spMkLst>
            <pc:docMk/>
            <pc:sldMk cId="3572928886" sldId="257"/>
            <ac:spMk id="12" creationId="{15A972C3-3CBE-4136-A264-100EFF38651C}"/>
          </ac:spMkLst>
        </pc:spChg>
        <pc:spChg chg="del mod">
          <ac:chgData name="Candra Johnson" userId="60645380-4b5f-45e7-a595-eeef65d4767b" providerId="ADAL" clId="{9223477C-3277-4B30-B14E-CBDBECE67E0C}" dt="2021-08-05T16:47:27.786" v="264" actId="478"/>
          <ac:spMkLst>
            <pc:docMk/>
            <pc:sldMk cId="3572928886" sldId="257"/>
            <ac:spMk id="13" creationId="{6DB43AFA-C0A3-42DD-AE63-2BBFA3A19A42}"/>
          </ac:spMkLst>
        </pc:spChg>
        <pc:spChg chg="mod">
          <ac:chgData name="Candra Johnson" userId="60645380-4b5f-45e7-a595-eeef65d4767b" providerId="ADAL" clId="{9223477C-3277-4B30-B14E-CBDBECE67E0C}" dt="2021-08-04T22:10:16.564" v="130" actId="14100"/>
          <ac:spMkLst>
            <pc:docMk/>
            <pc:sldMk cId="3572928886" sldId="257"/>
            <ac:spMk id="15" creationId="{244642C7-BB72-4A19-BFF1-CABB9BA5C89C}"/>
          </ac:spMkLst>
        </pc:spChg>
        <pc:spChg chg="del">
          <ac:chgData name="Candra Johnson" userId="60645380-4b5f-45e7-a595-eeef65d4767b" providerId="ADAL" clId="{9223477C-3277-4B30-B14E-CBDBECE67E0C}" dt="2021-08-04T21:35:39.768" v="0" actId="478"/>
          <ac:spMkLst>
            <pc:docMk/>
            <pc:sldMk cId="3572928886" sldId="257"/>
            <ac:spMk id="16" creationId="{E350CAC9-497A-4943-83B5-A4243E790627}"/>
          </ac:spMkLst>
        </pc:spChg>
        <pc:spChg chg="mod">
          <ac:chgData name="Candra Johnson" userId="60645380-4b5f-45e7-a595-eeef65d4767b" providerId="ADAL" clId="{9223477C-3277-4B30-B14E-CBDBECE67E0C}" dt="2021-08-04T22:09:07.006" v="105" actId="14100"/>
          <ac:spMkLst>
            <pc:docMk/>
            <pc:sldMk cId="3572928886" sldId="257"/>
            <ac:spMk id="17" creationId="{3D8665DC-2BD5-44D7-9772-1A51517E90BD}"/>
          </ac:spMkLst>
        </pc:spChg>
        <pc:spChg chg="mod">
          <ac:chgData name="Candra Johnson" userId="60645380-4b5f-45e7-a595-eeef65d4767b" providerId="ADAL" clId="{9223477C-3277-4B30-B14E-CBDBECE67E0C}" dt="2021-08-04T22:10:04.161" v="126" actId="20578"/>
          <ac:spMkLst>
            <pc:docMk/>
            <pc:sldMk cId="3572928886" sldId="257"/>
            <ac:spMk id="19" creationId="{8A0EA7BD-C711-4CC0-A0C8-106E14B5806A}"/>
          </ac:spMkLst>
        </pc:spChg>
        <pc:spChg chg="mod">
          <ac:chgData name="Candra Johnson" userId="60645380-4b5f-45e7-a595-eeef65d4767b" providerId="ADAL" clId="{9223477C-3277-4B30-B14E-CBDBECE67E0C}" dt="2021-08-04T22:33:13.876" v="229" actId="3626"/>
          <ac:spMkLst>
            <pc:docMk/>
            <pc:sldMk cId="3572928886" sldId="257"/>
            <ac:spMk id="20" creationId="{761A68A5-CFB5-4346-A2D7-C88E4F6B2D44}"/>
          </ac:spMkLst>
        </pc:spChg>
        <pc:spChg chg="mod">
          <ac:chgData name="Candra Johnson" userId="60645380-4b5f-45e7-a595-eeef65d4767b" providerId="ADAL" clId="{9223477C-3277-4B30-B14E-CBDBECE67E0C}" dt="2021-08-06T02:18:08" v="370" actId="113"/>
          <ac:spMkLst>
            <pc:docMk/>
            <pc:sldMk cId="3572928886" sldId="257"/>
            <ac:spMk id="23" creationId="{8EE58100-4133-48B7-8598-6E1B7AB06B9D}"/>
          </ac:spMkLst>
        </pc:spChg>
        <pc:spChg chg="add mod">
          <ac:chgData name="Candra Johnson" userId="60645380-4b5f-45e7-a595-eeef65d4767b" providerId="ADAL" clId="{9223477C-3277-4B30-B14E-CBDBECE67E0C}" dt="2021-08-06T02:18:53.973" v="397" actId="1035"/>
          <ac:spMkLst>
            <pc:docMk/>
            <pc:sldMk cId="3572928886" sldId="257"/>
            <ac:spMk id="27" creationId="{47C8848E-4768-4380-88DA-3A243F1A1409}"/>
          </ac:spMkLst>
        </pc:spChg>
        <pc:spChg chg="del">
          <ac:chgData name="Candra Johnson" userId="60645380-4b5f-45e7-a595-eeef65d4767b" providerId="ADAL" clId="{9223477C-3277-4B30-B14E-CBDBECE67E0C}" dt="2021-08-04T21:35:39.768" v="0" actId="478"/>
          <ac:spMkLst>
            <pc:docMk/>
            <pc:sldMk cId="3572928886" sldId="257"/>
            <ac:spMk id="27" creationId="{F917A144-1B65-4348-BCEA-84EF631D195A}"/>
          </ac:spMkLst>
        </pc:spChg>
        <pc:spChg chg="add mod">
          <ac:chgData name="Candra Johnson" userId="60645380-4b5f-45e7-a595-eeef65d4767b" providerId="ADAL" clId="{9223477C-3277-4B30-B14E-CBDBECE67E0C}" dt="2021-08-06T02:18:53.973" v="397" actId="1035"/>
          <ac:spMkLst>
            <pc:docMk/>
            <pc:sldMk cId="3572928886" sldId="257"/>
            <ac:spMk id="28" creationId="{2B2B6CE1-7F3B-422A-94AD-34946ED6EEA3}"/>
          </ac:spMkLst>
        </pc:spChg>
        <pc:spChg chg="del">
          <ac:chgData name="Candra Johnson" userId="60645380-4b5f-45e7-a595-eeef65d4767b" providerId="ADAL" clId="{9223477C-3277-4B30-B14E-CBDBECE67E0C}" dt="2021-08-04T21:35:39.768" v="0" actId="478"/>
          <ac:spMkLst>
            <pc:docMk/>
            <pc:sldMk cId="3572928886" sldId="257"/>
            <ac:spMk id="28" creationId="{3450B3D3-5563-404F-9184-C13055EDAE6C}"/>
          </ac:spMkLst>
        </pc:spChg>
        <pc:spChg chg="del">
          <ac:chgData name="Candra Johnson" userId="60645380-4b5f-45e7-a595-eeef65d4767b" providerId="ADAL" clId="{9223477C-3277-4B30-B14E-CBDBECE67E0C}" dt="2021-08-04T21:35:39.768" v="0" actId="478"/>
          <ac:spMkLst>
            <pc:docMk/>
            <pc:sldMk cId="3572928886" sldId="257"/>
            <ac:spMk id="29" creationId="{77543747-D943-4495-A636-93FE7C5A29AF}"/>
          </ac:spMkLst>
        </pc:spChg>
        <pc:spChg chg="add mod">
          <ac:chgData name="Candra Johnson" userId="60645380-4b5f-45e7-a595-eeef65d4767b" providerId="ADAL" clId="{9223477C-3277-4B30-B14E-CBDBECE67E0C}" dt="2021-08-06T02:18:50.910" v="396" actId="1035"/>
          <ac:spMkLst>
            <pc:docMk/>
            <pc:sldMk cId="3572928886" sldId="257"/>
            <ac:spMk id="29" creationId="{85A45F67-AD02-4425-AE28-D24087FB40D2}"/>
          </ac:spMkLst>
        </pc:spChg>
        <pc:spChg chg="add mod">
          <ac:chgData name="Candra Johnson" userId="60645380-4b5f-45e7-a595-eeef65d4767b" providerId="ADAL" clId="{9223477C-3277-4B30-B14E-CBDBECE67E0C}" dt="2021-08-06T02:18:50.910" v="396" actId="1035"/>
          <ac:spMkLst>
            <pc:docMk/>
            <pc:sldMk cId="3572928886" sldId="257"/>
            <ac:spMk id="30" creationId="{416C49B3-2D1D-4527-BB9B-0CDED02BB332}"/>
          </ac:spMkLst>
        </pc:spChg>
        <pc:spChg chg="del">
          <ac:chgData name="Candra Johnson" userId="60645380-4b5f-45e7-a595-eeef65d4767b" providerId="ADAL" clId="{9223477C-3277-4B30-B14E-CBDBECE67E0C}" dt="2021-08-04T21:35:39.768" v="0" actId="478"/>
          <ac:spMkLst>
            <pc:docMk/>
            <pc:sldMk cId="3572928886" sldId="257"/>
            <ac:spMk id="30" creationId="{7BDD564A-E059-410B-A206-EB0CABB3E246}"/>
          </ac:spMkLst>
        </pc:spChg>
        <pc:spChg chg="add mod">
          <ac:chgData name="Candra Johnson" userId="60645380-4b5f-45e7-a595-eeef65d4767b" providerId="ADAL" clId="{9223477C-3277-4B30-B14E-CBDBECE67E0C}" dt="2021-08-06T02:18:49.565" v="395" actId="1035"/>
          <ac:spMkLst>
            <pc:docMk/>
            <pc:sldMk cId="3572928886" sldId="257"/>
            <ac:spMk id="31" creationId="{EF1E4655-8E4E-49D4-9481-3F0029D09CF6}"/>
          </ac:spMkLst>
        </pc:spChg>
        <pc:spChg chg="add mod">
          <ac:chgData name="Candra Johnson" userId="60645380-4b5f-45e7-a595-eeef65d4767b" providerId="ADAL" clId="{9223477C-3277-4B30-B14E-CBDBECE67E0C}" dt="2021-08-06T02:18:49.565" v="395" actId="1035"/>
          <ac:spMkLst>
            <pc:docMk/>
            <pc:sldMk cId="3572928886" sldId="257"/>
            <ac:spMk id="32" creationId="{67A5A0D4-5837-45D5-9C5C-3DC427530984}"/>
          </ac:spMkLst>
        </pc:spChg>
        <pc:spChg chg="add mod">
          <ac:chgData name="Candra Johnson" userId="60645380-4b5f-45e7-a595-eeef65d4767b" providerId="ADAL" clId="{9223477C-3277-4B30-B14E-CBDBECE67E0C}" dt="2021-08-06T02:18:05.069" v="369" actId="113"/>
          <ac:spMkLst>
            <pc:docMk/>
            <pc:sldMk cId="3572928886" sldId="257"/>
            <ac:spMk id="33" creationId="{7CFA3194-F36B-4E57-A76F-C16552AE0342}"/>
          </ac:spMkLst>
        </pc:spChg>
        <pc:spChg chg="add del mod">
          <ac:chgData name="Candra Johnson" userId="60645380-4b5f-45e7-a595-eeef65d4767b" providerId="ADAL" clId="{9223477C-3277-4B30-B14E-CBDBECE67E0C}" dt="2021-08-05T16:47:27.786" v="264" actId="478"/>
          <ac:spMkLst>
            <pc:docMk/>
            <pc:sldMk cId="3572928886" sldId="257"/>
            <ac:spMk id="34" creationId="{554AA4A8-1233-456D-9643-6D1912C734D6}"/>
          </ac:spMkLst>
        </pc:spChg>
        <pc:spChg chg="add mod">
          <ac:chgData name="Candra Johnson" userId="60645380-4b5f-45e7-a595-eeef65d4767b" providerId="ADAL" clId="{9223477C-3277-4B30-B14E-CBDBECE67E0C}" dt="2021-08-04T22:10:30.892" v="135" actId="1076"/>
          <ac:spMkLst>
            <pc:docMk/>
            <pc:sldMk cId="3572928886" sldId="257"/>
            <ac:spMk id="36" creationId="{B898269D-428A-42F2-B1B9-4801D4CFB616}"/>
          </ac:spMkLst>
        </pc:spChg>
        <pc:spChg chg="add mod">
          <ac:chgData name="Candra Johnson" userId="60645380-4b5f-45e7-a595-eeef65d4767b" providerId="ADAL" clId="{9223477C-3277-4B30-B14E-CBDBECE67E0C}" dt="2021-08-04T22:10:51.217" v="139" actId="14100"/>
          <ac:spMkLst>
            <pc:docMk/>
            <pc:sldMk cId="3572928886" sldId="257"/>
            <ac:spMk id="38" creationId="{632D3AA1-6ACD-4B10-8AC5-3840969C7F08}"/>
          </ac:spMkLst>
        </pc:spChg>
        <pc:picChg chg="add mod">
          <ac:chgData name="Candra Johnson" userId="60645380-4b5f-45e7-a595-eeef65d4767b" providerId="ADAL" clId="{9223477C-3277-4B30-B14E-CBDBECE67E0C}" dt="2021-08-04T22:10:44.534" v="137" actId="1076"/>
          <ac:picMkLst>
            <pc:docMk/>
            <pc:sldMk cId="3572928886" sldId="257"/>
            <ac:picMk id="6" creationId="{4B504B35-FA2D-4AA5-A94F-2B0AF3136AF1}"/>
          </ac:picMkLst>
        </pc:picChg>
        <pc:picChg chg="add mod">
          <ac:chgData name="Candra Johnson" userId="60645380-4b5f-45e7-a595-eeef65d4767b" providerId="ADAL" clId="{9223477C-3277-4B30-B14E-CBDBECE67E0C}" dt="2021-08-04T22:15:27.301" v="207" actId="1076"/>
          <ac:picMkLst>
            <pc:docMk/>
            <pc:sldMk cId="3572928886" sldId="257"/>
            <ac:picMk id="7" creationId="{5EF344A6-37C3-4252-8A61-B4B3EB674331}"/>
          </ac:picMkLst>
        </pc:picChg>
        <pc:picChg chg="add del mod">
          <ac:chgData name="Candra Johnson" userId="60645380-4b5f-45e7-a595-eeef65d4767b" providerId="ADAL" clId="{9223477C-3277-4B30-B14E-CBDBECE67E0C}" dt="2021-08-04T22:09:46.125" v="121" actId="478"/>
          <ac:picMkLst>
            <pc:docMk/>
            <pc:sldMk cId="3572928886" sldId="257"/>
            <ac:picMk id="9" creationId="{B49D8A29-B3FB-4726-8CAA-3FC7D618835F}"/>
          </ac:picMkLst>
        </pc:picChg>
        <pc:picChg chg="del">
          <ac:chgData name="Candra Johnson" userId="60645380-4b5f-45e7-a595-eeef65d4767b" providerId="ADAL" clId="{9223477C-3277-4B30-B14E-CBDBECE67E0C}" dt="2021-08-04T21:35:39.768" v="0" actId="478"/>
          <ac:picMkLst>
            <pc:docMk/>
            <pc:sldMk cId="3572928886" sldId="257"/>
            <ac:picMk id="18" creationId="{16DB5F7A-7AB0-4606-A326-2F9F4E0F2B5D}"/>
          </ac:picMkLst>
        </pc:picChg>
        <pc:picChg chg="del">
          <ac:chgData name="Candra Johnson" userId="60645380-4b5f-45e7-a595-eeef65d4767b" providerId="ADAL" clId="{9223477C-3277-4B30-B14E-CBDBECE67E0C}" dt="2021-08-04T21:35:39.768" v="0" actId="478"/>
          <ac:picMkLst>
            <pc:docMk/>
            <pc:sldMk cId="3572928886" sldId="257"/>
            <ac:picMk id="31" creationId="{54732E04-5895-4650-BA98-677F1F309577}"/>
          </ac:picMkLst>
        </pc:picChg>
        <pc:picChg chg="del">
          <ac:chgData name="Candra Johnson" userId="60645380-4b5f-45e7-a595-eeef65d4767b" providerId="ADAL" clId="{9223477C-3277-4B30-B14E-CBDBECE67E0C}" dt="2021-08-04T21:35:39.768" v="0" actId="478"/>
          <ac:picMkLst>
            <pc:docMk/>
            <pc:sldMk cId="3572928886" sldId="257"/>
            <ac:picMk id="32" creationId="{C60F2EB9-62EA-47D3-AA91-F4959EA58FB8}"/>
          </ac:picMkLst>
        </pc:picChg>
        <pc:picChg chg="del">
          <ac:chgData name="Candra Johnson" userId="60645380-4b5f-45e7-a595-eeef65d4767b" providerId="ADAL" clId="{9223477C-3277-4B30-B14E-CBDBECE67E0C}" dt="2021-08-04T21:35:39.768" v="0" actId="478"/>
          <ac:picMkLst>
            <pc:docMk/>
            <pc:sldMk cId="3572928886" sldId="257"/>
            <ac:picMk id="35" creationId="{86178EEA-55B5-4641-B072-6BA4028758C6}"/>
          </ac:picMkLst>
        </pc:picChg>
        <pc:picChg chg="add mod">
          <ac:chgData name="Candra Johnson" userId="60645380-4b5f-45e7-a595-eeef65d4767b" providerId="ADAL" clId="{9223477C-3277-4B30-B14E-CBDBECE67E0C}" dt="2021-08-04T22:15:23.406" v="205" actId="14100"/>
          <ac:picMkLst>
            <pc:docMk/>
            <pc:sldMk cId="3572928886" sldId="257"/>
            <ac:picMk id="37" creationId="{8ECD25E5-0A99-4A4D-B348-CEE1B1383208}"/>
          </ac:picMkLst>
        </pc:picChg>
        <pc:cxnChg chg="mod">
          <ac:chgData name="Candra Johnson" userId="60645380-4b5f-45e7-a595-eeef65d4767b" providerId="ADAL" clId="{9223477C-3277-4B30-B14E-CBDBECE67E0C}" dt="2021-08-04T22:32:49.814" v="226" actId="1035"/>
          <ac:cxnSpMkLst>
            <pc:docMk/>
            <pc:sldMk cId="3572928886" sldId="257"/>
            <ac:cxnSpMk id="24" creationId="{418D5D44-6A27-4F4E-A0A9-05DFA8B88C7A}"/>
          </ac:cxnSpMkLst>
        </pc:cxnChg>
      </pc:sldChg>
    </pc:docChg>
  </pc:docChgLst>
  <pc:docChgLst>
    <pc:chgData name="Diane Webb" userId="20dc823cd6f1b32b" providerId="LiveId" clId="{60E451BA-3D62-4DD9-B186-486B7FBECC70}"/>
    <pc:docChg chg="undo custSel modSld">
      <pc:chgData name="Diane Webb" userId="20dc823cd6f1b32b" providerId="LiveId" clId="{60E451BA-3D62-4DD9-B186-486B7FBECC70}" dt="2021-08-19T21:45:50.503" v="26"/>
      <pc:docMkLst>
        <pc:docMk/>
      </pc:docMkLst>
      <pc:sldChg chg="modSp mod">
        <pc:chgData name="Diane Webb" userId="20dc823cd6f1b32b" providerId="LiveId" clId="{60E451BA-3D62-4DD9-B186-486B7FBECC70}" dt="2021-08-19T21:33:09.072" v="16" actId="20577"/>
        <pc:sldMkLst>
          <pc:docMk/>
          <pc:sldMk cId="1851700335" sldId="256"/>
        </pc:sldMkLst>
        <pc:spChg chg="mod">
          <ac:chgData name="Diane Webb" userId="20dc823cd6f1b32b" providerId="LiveId" clId="{60E451BA-3D62-4DD9-B186-486B7FBECC70}" dt="2021-08-19T21:33:09.072" v="16" actId="20577"/>
          <ac:spMkLst>
            <pc:docMk/>
            <pc:sldMk cId="1851700335" sldId="256"/>
            <ac:spMk id="24" creationId="{18882A77-40C7-4295-B20B-8A98A0108F89}"/>
          </ac:spMkLst>
        </pc:spChg>
      </pc:sldChg>
      <pc:sldChg chg="addSp delSp modSp mod addCm modCm">
        <pc:chgData name="Diane Webb" userId="20dc823cd6f1b32b" providerId="LiveId" clId="{60E451BA-3D62-4DD9-B186-486B7FBECC70}" dt="2021-08-19T21:45:50.503" v="26"/>
        <pc:sldMkLst>
          <pc:docMk/>
          <pc:sldMk cId="3572928886" sldId="257"/>
        </pc:sldMkLst>
        <pc:spChg chg="del">
          <ac:chgData name="Diane Webb" userId="20dc823cd6f1b32b" providerId="LiveId" clId="{60E451BA-3D62-4DD9-B186-486B7FBECC70}" dt="2021-08-19T21:44:18.675" v="19" actId="478"/>
          <ac:spMkLst>
            <pc:docMk/>
            <pc:sldMk cId="3572928886" sldId="257"/>
            <ac:spMk id="15" creationId="{244642C7-BB72-4A19-BFF1-CABB9BA5C89C}"/>
          </ac:spMkLst>
        </pc:spChg>
        <pc:spChg chg="del">
          <ac:chgData name="Diane Webb" userId="20dc823cd6f1b32b" providerId="LiveId" clId="{60E451BA-3D62-4DD9-B186-486B7FBECC70}" dt="2021-08-19T21:44:18.675" v="19" actId="478"/>
          <ac:spMkLst>
            <pc:docMk/>
            <pc:sldMk cId="3572928886" sldId="257"/>
            <ac:spMk id="17" creationId="{3D8665DC-2BD5-44D7-9772-1A51517E90BD}"/>
          </ac:spMkLst>
        </pc:spChg>
        <pc:spChg chg="mod">
          <ac:chgData name="Diane Webb" userId="20dc823cd6f1b32b" providerId="LiveId" clId="{60E451BA-3D62-4DD9-B186-486B7FBECC70}" dt="2021-08-19T21:44:07.102" v="18" actId="20577"/>
          <ac:spMkLst>
            <pc:docMk/>
            <pc:sldMk cId="3572928886" sldId="257"/>
            <ac:spMk id="20" creationId="{761A68A5-CFB5-4346-A2D7-C88E4F6B2D44}"/>
          </ac:spMkLst>
        </pc:spChg>
        <pc:spChg chg="add mod">
          <ac:chgData name="Diane Webb" userId="20dc823cd6f1b32b" providerId="LiveId" clId="{60E451BA-3D62-4DD9-B186-486B7FBECC70}" dt="2021-08-19T21:44:21.832" v="22" actId="1076"/>
          <ac:spMkLst>
            <pc:docMk/>
            <pc:sldMk cId="3572928886" sldId="257"/>
            <ac:spMk id="34" creationId="{F09EBEF4-57A1-44B0-B44C-3D183B79E9AF}"/>
          </ac:spMkLst>
        </pc:spChg>
        <pc:spChg chg="add mod">
          <ac:chgData name="Diane Webb" userId="20dc823cd6f1b32b" providerId="LiveId" clId="{60E451BA-3D62-4DD9-B186-486B7FBECC70}" dt="2021-08-19T21:44:21.832" v="22" actId="1076"/>
          <ac:spMkLst>
            <pc:docMk/>
            <pc:sldMk cId="3572928886" sldId="257"/>
            <ac:spMk id="35" creationId="{CD761285-3C9E-46D4-90FA-184E06FED8BC}"/>
          </ac:spMkLst>
        </pc:spChg>
        <pc:spChg chg="del">
          <ac:chgData name="Diane Webb" userId="20dc823cd6f1b32b" providerId="LiveId" clId="{60E451BA-3D62-4DD9-B186-486B7FBECC70}" dt="2021-08-19T21:44:18.675" v="19" actId="478"/>
          <ac:spMkLst>
            <pc:docMk/>
            <pc:sldMk cId="3572928886" sldId="257"/>
            <ac:spMk id="38" creationId="{632D3AA1-6ACD-4B10-8AC5-3840969C7F08}"/>
          </ac:spMkLst>
        </pc:spChg>
        <pc:spChg chg="add mod">
          <ac:chgData name="Diane Webb" userId="20dc823cd6f1b32b" providerId="LiveId" clId="{60E451BA-3D62-4DD9-B186-486B7FBECC70}" dt="2021-08-19T21:44:21.832" v="22" actId="1076"/>
          <ac:spMkLst>
            <pc:docMk/>
            <pc:sldMk cId="3572928886" sldId="257"/>
            <ac:spMk id="40" creationId="{91C8F2C6-CC52-4715-875C-D4F2EC845461}"/>
          </ac:spMkLst>
        </pc:spChg>
        <pc:picChg chg="add del mod">
          <ac:chgData name="Diane Webb" userId="20dc823cd6f1b32b" providerId="LiveId" clId="{60E451BA-3D62-4DD9-B186-486B7FBECC70}" dt="2021-08-19T21:44:23.687" v="23" actId="478"/>
          <ac:picMkLst>
            <pc:docMk/>
            <pc:sldMk cId="3572928886" sldId="257"/>
            <ac:picMk id="39" creationId="{3E91B380-34C8-431F-B8A1-0D8E57764BE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4C3C5883-E414-460C-BE10-DB1A9D8BC3D1}" type="datetimeFigureOut">
              <a:rPr lang="en-US" smtClean="0"/>
              <a:t>9/3/2021</a:t>
            </a:fld>
            <a:endParaRPr lang="en-US"/>
          </a:p>
        </p:txBody>
      </p:sp>
      <p:sp>
        <p:nvSpPr>
          <p:cNvPr id="4" name="Slide Image Placeholder 3"/>
          <p:cNvSpPr>
            <a:spLocks noGrp="1" noRot="1" noChangeAspect="1"/>
          </p:cNvSpPr>
          <p:nvPr>
            <p:ph type="sldImg" idx="2"/>
          </p:nvPr>
        </p:nvSpPr>
        <p:spPr>
          <a:xfrm>
            <a:off x="22177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6B7EA097-C15B-46BC-AFC4-DB825AF4E9EE}" type="slidenum">
              <a:rPr lang="en-US" smtClean="0"/>
              <a:t>‹#›</a:t>
            </a:fld>
            <a:endParaRPr lang="en-US"/>
          </a:p>
        </p:txBody>
      </p:sp>
    </p:spTree>
    <p:extLst>
      <p:ext uri="{BB962C8B-B14F-4D97-AF65-F5344CB8AC3E}">
        <p14:creationId xmlns:p14="http://schemas.microsoft.com/office/powerpoint/2010/main" val="3376279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EA097-C15B-46BC-AFC4-DB825AF4E9EE}" type="slidenum">
              <a:rPr lang="en-US" smtClean="0"/>
              <a:t>2</a:t>
            </a:fld>
            <a:endParaRPr lang="en-US"/>
          </a:p>
        </p:txBody>
      </p:sp>
    </p:spTree>
    <p:extLst>
      <p:ext uri="{BB962C8B-B14F-4D97-AF65-F5344CB8AC3E}">
        <p14:creationId xmlns:p14="http://schemas.microsoft.com/office/powerpoint/2010/main" val="16184051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hyperlink" Target="../covermissouri.org"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C2A03738-A8FD-4EB5-8A59-A228DBF02A44}"/>
              </a:ext>
            </a:extLst>
          </p:cNvPr>
          <p:cNvCxnSpPr/>
          <p:nvPr userDrawn="1"/>
        </p:nvCxnSpPr>
        <p:spPr>
          <a:xfrm>
            <a:off x="3054114" y="9443720"/>
            <a:ext cx="0" cy="3118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 Placeholder 31">
            <a:extLst>
              <a:ext uri="{FF2B5EF4-FFF2-40B4-BE49-F238E27FC236}">
                <a16:creationId xmlns:a16="http://schemas.microsoft.com/office/drawing/2014/main" id="{BE11EB46-7929-40EB-A800-C9025474436B}"/>
              </a:ext>
            </a:extLst>
          </p:cNvPr>
          <p:cNvSpPr txBox="1">
            <a:spLocks/>
          </p:cNvSpPr>
          <p:nvPr userDrawn="1"/>
        </p:nvSpPr>
        <p:spPr>
          <a:xfrm>
            <a:off x="942524" y="4254463"/>
            <a:ext cx="5190052" cy="1170877"/>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marR="0" indent="-171450">
              <a:lnSpc>
                <a:spcPct val="100000"/>
              </a:lnSpc>
              <a:spcBef>
                <a:spcPts val="0"/>
              </a:spcBef>
              <a:spcAft>
                <a:spcPts val="300"/>
              </a:spcAft>
              <a:buClr>
                <a:schemeClr val="accent4"/>
              </a:buClr>
              <a:buSzPct val="150000"/>
              <a:buFont typeface="Arial" panose="020B0604020202020204" pitchFamily="34" charset="0"/>
              <a:buChar char="•"/>
            </a:pPr>
            <a:r>
              <a:rPr lang="en-US" sz="1200" dirty="0">
                <a:effectLst/>
                <a:ea typeface="Calibri" panose="020F0502020204030204" pitchFamily="34" charset="0"/>
              </a:rPr>
              <a:t>The name and phone number of the Managed Care health plan that FSD enrolled you in</a:t>
            </a:r>
          </a:p>
          <a:p>
            <a:pPr marL="171450" marR="0" indent="-171450">
              <a:lnSpc>
                <a:spcPct val="100000"/>
              </a:lnSpc>
              <a:spcBef>
                <a:spcPts val="0"/>
              </a:spcBef>
              <a:spcAft>
                <a:spcPts val="300"/>
              </a:spcAft>
              <a:buClr>
                <a:schemeClr val="accent4"/>
              </a:buClr>
              <a:buSzPct val="150000"/>
              <a:buFont typeface="Arial" panose="020B0604020202020204" pitchFamily="34" charset="0"/>
              <a:buChar char="•"/>
            </a:pPr>
            <a:r>
              <a:rPr lang="en-US" sz="1200" dirty="0">
                <a:effectLst/>
                <a:ea typeface="Calibri" panose="020F0502020204030204" pitchFamily="34" charset="0"/>
              </a:rPr>
              <a:t>The date your benefits start – this is the date you can start using your health plan to get health services</a:t>
            </a:r>
          </a:p>
          <a:p>
            <a:pPr marL="171450" marR="0" indent="-171450">
              <a:lnSpc>
                <a:spcPct val="100000"/>
              </a:lnSpc>
              <a:spcBef>
                <a:spcPts val="0"/>
              </a:spcBef>
              <a:spcAft>
                <a:spcPts val="300"/>
              </a:spcAft>
              <a:buClr>
                <a:schemeClr val="accent4"/>
              </a:buClr>
              <a:buSzPct val="150000"/>
              <a:buFont typeface="Arial" panose="020B0604020202020204" pitchFamily="34" charset="0"/>
              <a:buChar char="•"/>
            </a:pPr>
            <a:r>
              <a:rPr lang="en-US" sz="1200" dirty="0">
                <a:effectLst/>
                <a:ea typeface="Calibri" panose="020F0502020204030204" pitchFamily="34" charset="0"/>
              </a:rPr>
              <a:t>The deadline for you to change to a different health plan, if you want to</a:t>
            </a:r>
          </a:p>
        </p:txBody>
      </p:sp>
      <p:sp>
        <p:nvSpPr>
          <p:cNvPr id="6" name="Rectangle 5">
            <a:extLst>
              <a:ext uri="{FF2B5EF4-FFF2-40B4-BE49-F238E27FC236}">
                <a16:creationId xmlns:a16="http://schemas.microsoft.com/office/drawing/2014/main" id="{7EAF057B-E262-494D-831F-C0EFCFC9847D}"/>
              </a:ext>
            </a:extLst>
          </p:cNvPr>
          <p:cNvSpPr/>
          <p:nvPr userDrawn="1"/>
        </p:nvSpPr>
        <p:spPr>
          <a:xfrm>
            <a:off x="0" y="-66261"/>
            <a:ext cx="7772400" cy="277922"/>
          </a:xfrm>
          <a:prstGeom prst="rect">
            <a:avLst/>
          </a:prstGeom>
          <a:solidFill>
            <a:srgbClr val="E8527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7" name="Text Placeholder 31">
            <a:extLst>
              <a:ext uri="{FF2B5EF4-FFF2-40B4-BE49-F238E27FC236}">
                <a16:creationId xmlns:a16="http://schemas.microsoft.com/office/drawing/2014/main" id="{A0EE01F5-DE72-4C87-A9D7-3ECB0973DA86}"/>
              </a:ext>
            </a:extLst>
          </p:cNvPr>
          <p:cNvSpPr txBox="1">
            <a:spLocks/>
          </p:cNvSpPr>
          <p:nvPr userDrawn="1"/>
        </p:nvSpPr>
        <p:spPr>
          <a:xfrm>
            <a:off x="453277" y="2420042"/>
            <a:ext cx="5094083" cy="636493"/>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a:lnSpc>
                <a:spcPct val="100000"/>
              </a:lnSpc>
            </a:pPr>
            <a:r>
              <a:rPr lang="en-US" sz="1200" dirty="0">
                <a:solidFill>
                  <a:srgbClr val="000000"/>
                </a:solidFill>
                <a:latin typeface="Arial" panose="020B0604020202020204"/>
                <a:cs typeface="Calibri" panose="020F0502020204030204" pitchFamily="34" charset="0"/>
              </a:rPr>
              <a:t>If you applied for Medicaid in Missouri, called MO HealthNet, and the Family Support Division (FSD) sent you a letter that you are approved and enrolled in a Managed Care plan, here’s what happens next!</a:t>
            </a:r>
          </a:p>
        </p:txBody>
      </p:sp>
      <p:sp>
        <p:nvSpPr>
          <p:cNvPr id="8" name="TextBox 7">
            <a:extLst>
              <a:ext uri="{FF2B5EF4-FFF2-40B4-BE49-F238E27FC236}">
                <a16:creationId xmlns:a16="http://schemas.microsoft.com/office/drawing/2014/main" id="{5F4A7E26-E610-4F1E-98A7-309040D096B8}"/>
              </a:ext>
            </a:extLst>
          </p:cNvPr>
          <p:cNvSpPr txBox="1"/>
          <p:nvPr userDrawn="1"/>
        </p:nvSpPr>
        <p:spPr>
          <a:xfrm>
            <a:off x="453278" y="624233"/>
            <a:ext cx="4828758" cy="1815882"/>
          </a:xfrm>
          <a:prstGeom prst="rect">
            <a:avLst/>
          </a:prstGeom>
          <a:noFill/>
        </p:spPr>
        <p:txBody>
          <a:bodyPr wrap="square" rtlCol="0">
            <a:spAutoFit/>
          </a:bodyPr>
          <a:lstStyle/>
          <a:p>
            <a:r>
              <a:rPr lang="en-US" sz="2800" dirty="0">
                <a:solidFill>
                  <a:srgbClr val="E85270"/>
                </a:solidFill>
                <a:latin typeface="Roboto Medium" panose="02000000000000000000" pitchFamily="2" charset="0"/>
                <a:ea typeface="Roboto Medium" panose="02000000000000000000" pitchFamily="2" charset="0"/>
                <a:cs typeface="Roboto" panose="02000000000000000000" pitchFamily="2" charset="0"/>
              </a:rPr>
              <a:t>Your next steps after being approved and enrolled in a MO HealthNet Managed Care health plan</a:t>
            </a:r>
          </a:p>
        </p:txBody>
      </p:sp>
      <p:sp>
        <p:nvSpPr>
          <p:cNvPr id="9" name="TextBox 8">
            <a:extLst>
              <a:ext uri="{FF2B5EF4-FFF2-40B4-BE49-F238E27FC236}">
                <a16:creationId xmlns:a16="http://schemas.microsoft.com/office/drawing/2014/main" id="{4B5D9A69-1AFB-4ACE-8F44-9B5CA74775E9}"/>
              </a:ext>
            </a:extLst>
          </p:cNvPr>
          <p:cNvSpPr txBox="1"/>
          <p:nvPr userDrawn="1"/>
        </p:nvSpPr>
        <p:spPr>
          <a:xfrm>
            <a:off x="942524" y="3378570"/>
            <a:ext cx="3604076" cy="646331"/>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You’ll get an assignment letter and packet from FSD in the mail</a:t>
            </a:r>
          </a:p>
        </p:txBody>
      </p:sp>
      <p:sp>
        <p:nvSpPr>
          <p:cNvPr id="11" name="Rectangle 10">
            <a:extLst>
              <a:ext uri="{FF2B5EF4-FFF2-40B4-BE49-F238E27FC236}">
                <a16:creationId xmlns:a16="http://schemas.microsoft.com/office/drawing/2014/main" id="{493531D9-E700-4308-94AF-6100DE4F5741}"/>
              </a:ext>
            </a:extLst>
          </p:cNvPr>
          <p:cNvSpPr/>
          <p:nvPr userDrawn="1"/>
        </p:nvSpPr>
        <p:spPr>
          <a:xfrm>
            <a:off x="0" y="205333"/>
            <a:ext cx="7772400" cy="53324"/>
          </a:xfrm>
          <a:prstGeom prst="rect">
            <a:avLst/>
          </a:prstGeom>
          <a:solidFill>
            <a:srgbClr val="CCEB96">
              <a:lumMod val="75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panose="020B0604020202020204"/>
              <a:ea typeface="+mn-ea"/>
              <a:cs typeface="+mn-cs"/>
            </a:endParaRPr>
          </a:p>
        </p:txBody>
      </p:sp>
      <p:pic>
        <p:nvPicPr>
          <p:cNvPr id="12" name="Graphic 11">
            <a:extLst>
              <a:ext uri="{FF2B5EF4-FFF2-40B4-BE49-F238E27FC236}">
                <a16:creationId xmlns:a16="http://schemas.microsoft.com/office/drawing/2014/main" id="{362E69F0-4393-4257-92FC-57A30CFAB1CE}"/>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5094924" y="786123"/>
            <a:ext cx="2287902" cy="2183726"/>
          </a:xfrm>
          <a:prstGeom prst="rect">
            <a:avLst/>
          </a:prstGeom>
        </p:spPr>
      </p:pic>
      <p:sp>
        <p:nvSpPr>
          <p:cNvPr id="13" name="Oval 12">
            <a:extLst>
              <a:ext uri="{FF2B5EF4-FFF2-40B4-BE49-F238E27FC236}">
                <a16:creationId xmlns:a16="http://schemas.microsoft.com/office/drawing/2014/main" id="{5BC43DB3-8412-47E3-A06F-DBBFEBF1DA48}"/>
              </a:ext>
            </a:extLst>
          </p:cNvPr>
          <p:cNvSpPr/>
          <p:nvPr userDrawn="1"/>
        </p:nvSpPr>
        <p:spPr>
          <a:xfrm>
            <a:off x="573192" y="3408501"/>
            <a:ext cx="369332" cy="369332"/>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00"/>
              </a:spcBef>
            </a:pPr>
            <a:endParaRPr lang="en-US" sz="2000" dirty="0">
              <a:solidFill>
                <a:schemeClr val="accent4"/>
              </a:solidFill>
              <a:latin typeface="Catamaran" pitchFamily="2" charset="0"/>
              <a:cs typeface="Catamaran" pitchFamily="2" charset="0"/>
            </a:endParaRPr>
          </a:p>
        </p:txBody>
      </p:sp>
      <p:sp>
        <p:nvSpPr>
          <p:cNvPr id="14" name="Text Placeholder 31">
            <a:extLst>
              <a:ext uri="{FF2B5EF4-FFF2-40B4-BE49-F238E27FC236}">
                <a16:creationId xmlns:a16="http://schemas.microsoft.com/office/drawing/2014/main" id="{0B1C4F20-93BA-4C90-9756-DE9C1C1BA76E}"/>
              </a:ext>
            </a:extLst>
          </p:cNvPr>
          <p:cNvSpPr txBox="1">
            <a:spLocks/>
          </p:cNvSpPr>
          <p:nvPr userDrawn="1"/>
        </p:nvSpPr>
        <p:spPr>
          <a:xfrm>
            <a:off x="942525" y="5321898"/>
            <a:ext cx="5296350" cy="430043"/>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R="0">
              <a:lnSpc>
                <a:spcPct val="100000"/>
              </a:lnSpc>
              <a:spcBef>
                <a:spcPts val="0"/>
              </a:spcBef>
              <a:spcAft>
                <a:spcPts val="300"/>
              </a:spcAft>
              <a:buClr>
                <a:schemeClr val="accent4"/>
              </a:buClr>
            </a:pPr>
            <a:r>
              <a:rPr lang="en-US" sz="1200">
                <a:effectLst/>
                <a:ea typeface="Calibri" panose="020F0502020204030204" pitchFamily="34" charset="0"/>
              </a:rPr>
              <a:t>The assignment packet will also include an enrollment guide that has instructions on how to complete the next steps. </a:t>
            </a:r>
          </a:p>
        </p:txBody>
      </p:sp>
      <p:sp>
        <p:nvSpPr>
          <p:cNvPr id="15" name="Text Placeholder 31">
            <a:extLst>
              <a:ext uri="{FF2B5EF4-FFF2-40B4-BE49-F238E27FC236}">
                <a16:creationId xmlns:a16="http://schemas.microsoft.com/office/drawing/2014/main" id="{D139E7FF-FD5B-44A1-B822-FA8443A0CD60}"/>
              </a:ext>
            </a:extLst>
          </p:cNvPr>
          <p:cNvSpPr txBox="1">
            <a:spLocks/>
          </p:cNvSpPr>
          <p:nvPr userDrawn="1"/>
        </p:nvSpPr>
        <p:spPr>
          <a:xfrm>
            <a:off x="942524" y="4028176"/>
            <a:ext cx="5994724" cy="216944"/>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R="0">
              <a:lnSpc>
                <a:spcPct val="100000"/>
              </a:lnSpc>
              <a:spcBef>
                <a:spcPts val="0"/>
              </a:spcBef>
              <a:spcAft>
                <a:spcPts val="300"/>
              </a:spcAft>
              <a:buClr>
                <a:schemeClr val="accent4"/>
              </a:buClr>
            </a:pPr>
            <a:r>
              <a:rPr lang="en-US" sz="1200">
                <a:effectLst/>
                <a:ea typeface="Calibri" panose="020F0502020204030204" pitchFamily="34" charset="0"/>
              </a:rPr>
              <a:t>The assignment letter will tell you:</a:t>
            </a:r>
          </a:p>
        </p:txBody>
      </p:sp>
      <p:sp>
        <p:nvSpPr>
          <p:cNvPr id="16" name="TextBox 15">
            <a:extLst>
              <a:ext uri="{FF2B5EF4-FFF2-40B4-BE49-F238E27FC236}">
                <a16:creationId xmlns:a16="http://schemas.microsoft.com/office/drawing/2014/main" id="{9769CDF7-7177-49E4-B443-E779920653EC}"/>
              </a:ext>
            </a:extLst>
          </p:cNvPr>
          <p:cNvSpPr txBox="1"/>
          <p:nvPr userDrawn="1"/>
        </p:nvSpPr>
        <p:spPr>
          <a:xfrm>
            <a:off x="942524" y="6038989"/>
            <a:ext cx="4152399" cy="923330"/>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Decide if you want to change to a different Managed Care health plan within 90 days (about 3 months) </a:t>
            </a:r>
          </a:p>
        </p:txBody>
      </p:sp>
      <p:sp>
        <p:nvSpPr>
          <p:cNvPr id="17" name="Text Placeholder 31">
            <a:extLst>
              <a:ext uri="{FF2B5EF4-FFF2-40B4-BE49-F238E27FC236}">
                <a16:creationId xmlns:a16="http://schemas.microsoft.com/office/drawing/2014/main" id="{D94A6B09-55C5-48A0-9BD4-1CA655F748AD}"/>
              </a:ext>
            </a:extLst>
          </p:cNvPr>
          <p:cNvSpPr txBox="1">
            <a:spLocks/>
          </p:cNvSpPr>
          <p:nvPr userDrawn="1"/>
        </p:nvSpPr>
        <p:spPr>
          <a:xfrm>
            <a:off x="942524" y="6942072"/>
            <a:ext cx="5994724" cy="2120723"/>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R="0">
              <a:lnSpc>
                <a:spcPct val="100000"/>
              </a:lnSpc>
              <a:spcBef>
                <a:spcPts val="0"/>
              </a:spcBef>
              <a:spcAft>
                <a:spcPts val="800"/>
              </a:spcAft>
              <a:buClr>
                <a:schemeClr val="accent4"/>
              </a:buClr>
            </a:pPr>
            <a:r>
              <a:rPr lang="en-US" sz="1200">
                <a:effectLst/>
                <a:ea typeface="Calibri" panose="020F0502020204030204" pitchFamily="34" charset="0"/>
              </a:rPr>
              <a:t>There are 3 Managed Care health plans. FSD automatically enrolled you in a Managed Care health plan when they approved you for MO HealthNet. But you have the option to switch to another health plan or stay with the one FSD enrolled you in. If you have other family members approved for MO HealthNet, you can each choose which health plan you want – the same plan or different plans.</a:t>
            </a:r>
          </a:p>
          <a:p>
            <a:pPr marR="0">
              <a:lnSpc>
                <a:spcPct val="100000"/>
              </a:lnSpc>
              <a:spcBef>
                <a:spcPts val="0"/>
              </a:spcBef>
              <a:spcAft>
                <a:spcPts val="300"/>
              </a:spcAft>
              <a:buClr>
                <a:schemeClr val="accent4"/>
              </a:buClr>
            </a:pPr>
            <a:r>
              <a:rPr lang="en-US" sz="1200">
                <a:effectLst/>
                <a:ea typeface="Calibri" panose="020F0502020204030204" pitchFamily="34" charset="0"/>
              </a:rPr>
              <a:t>You can change to a different health plan for any reason within 90 days. For example, you may decide to switch because your Primary Care Provider (PCP) is in a different health plan’s network. Network providers, including doctors, hospitals, and other suppliers, contract with the Managed Care plan to give health care services to </a:t>
            </a:r>
            <a:br>
              <a:rPr lang="en-US" sz="1200">
                <a:effectLst/>
                <a:ea typeface="Calibri" panose="020F0502020204030204" pitchFamily="34" charset="0"/>
              </a:rPr>
            </a:br>
            <a:r>
              <a:rPr lang="en-US" sz="1200">
                <a:effectLst/>
                <a:ea typeface="Calibri" panose="020F0502020204030204" pitchFamily="34" charset="0"/>
              </a:rPr>
              <a:t>plan members.</a:t>
            </a:r>
          </a:p>
        </p:txBody>
      </p:sp>
      <p:sp>
        <p:nvSpPr>
          <p:cNvPr id="18" name="Oval 17">
            <a:extLst>
              <a:ext uri="{FF2B5EF4-FFF2-40B4-BE49-F238E27FC236}">
                <a16:creationId xmlns:a16="http://schemas.microsoft.com/office/drawing/2014/main" id="{D4AA56B6-1EC9-4C1D-9602-B98993126C7B}"/>
              </a:ext>
            </a:extLst>
          </p:cNvPr>
          <p:cNvSpPr/>
          <p:nvPr userDrawn="1"/>
        </p:nvSpPr>
        <p:spPr>
          <a:xfrm>
            <a:off x="6495742" y="4226597"/>
            <a:ext cx="1009957" cy="1009957"/>
          </a:xfrm>
          <a:prstGeom prst="ellipse">
            <a:avLst/>
          </a:prstGeom>
          <a:solidFill>
            <a:schemeClr val="accent2">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32725F6D-09F8-43D8-8C35-12F670FF2774}"/>
              </a:ext>
            </a:extLst>
          </p:cNvPr>
          <p:cNvSpPr/>
          <p:nvPr userDrawn="1"/>
        </p:nvSpPr>
        <p:spPr>
          <a:xfrm>
            <a:off x="6378857" y="4028176"/>
            <a:ext cx="638669" cy="638669"/>
          </a:xfrm>
          <a:prstGeom prst="ellipse">
            <a:avLst/>
          </a:prstGeom>
          <a:solidFill>
            <a:schemeClr val="bg2">
              <a:lumMod val="95000"/>
              <a:alpha val="50196"/>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a:extLst>
              <a:ext uri="{FF2B5EF4-FFF2-40B4-BE49-F238E27FC236}">
                <a16:creationId xmlns:a16="http://schemas.microsoft.com/office/drawing/2014/main" id="{80710DDB-64BD-448C-A3ED-7BDCBA0B0E8C}"/>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4812606" y="6115899"/>
            <a:ext cx="938860" cy="938860"/>
          </a:xfrm>
          <a:prstGeom prst="rect">
            <a:avLst/>
          </a:prstGeom>
        </p:spPr>
      </p:pic>
      <p:pic>
        <p:nvPicPr>
          <p:cNvPr id="21" name="Graphic 20">
            <a:extLst>
              <a:ext uri="{FF2B5EF4-FFF2-40B4-BE49-F238E27FC236}">
                <a16:creationId xmlns:a16="http://schemas.microsoft.com/office/drawing/2014/main" id="{0FE5435A-670F-42DE-87AD-D5A0CC1B49F1}"/>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4491670" y="3230105"/>
            <a:ext cx="1055690" cy="1055690"/>
          </a:xfrm>
          <a:prstGeom prst="rect">
            <a:avLst/>
          </a:prstGeom>
        </p:spPr>
      </p:pic>
      <p:sp>
        <p:nvSpPr>
          <p:cNvPr id="22" name="TextBox 21">
            <a:extLst>
              <a:ext uri="{FF2B5EF4-FFF2-40B4-BE49-F238E27FC236}">
                <a16:creationId xmlns:a16="http://schemas.microsoft.com/office/drawing/2014/main" id="{5A1024BD-F044-4359-A1C9-6EDD081FFE3D}"/>
              </a:ext>
            </a:extLst>
          </p:cNvPr>
          <p:cNvSpPr txBox="1"/>
          <p:nvPr userDrawn="1"/>
        </p:nvSpPr>
        <p:spPr>
          <a:xfrm>
            <a:off x="596611" y="3430347"/>
            <a:ext cx="351128" cy="369332"/>
          </a:xfrm>
          <a:prstGeom prst="rect">
            <a:avLst/>
          </a:prstGeom>
          <a:noFill/>
        </p:spPr>
        <p:txBody>
          <a:bodyPr wrap="square" rtlCol="0">
            <a:spAutoFit/>
          </a:bodyPr>
          <a:lstStyle/>
          <a:p>
            <a:r>
              <a:rPr lang="en-US" b="1" dirty="0">
                <a:solidFill>
                  <a:srgbClr val="E85270"/>
                </a:solidFill>
                <a:latin typeface="Roboto" panose="02000000000000000000" pitchFamily="2" charset="0"/>
                <a:ea typeface="Roboto" panose="02000000000000000000" pitchFamily="2" charset="0"/>
                <a:cs typeface="Roboto" panose="02000000000000000000" pitchFamily="2" charset="0"/>
              </a:rPr>
              <a:t>1</a:t>
            </a:r>
          </a:p>
        </p:txBody>
      </p:sp>
      <p:sp>
        <p:nvSpPr>
          <p:cNvPr id="23" name="Oval 22">
            <a:extLst>
              <a:ext uri="{FF2B5EF4-FFF2-40B4-BE49-F238E27FC236}">
                <a16:creationId xmlns:a16="http://schemas.microsoft.com/office/drawing/2014/main" id="{AF074615-B867-45B6-85CC-677F02BA8BA1}"/>
              </a:ext>
            </a:extLst>
          </p:cNvPr>
          <p:cNvSpPr/>
          <p:nvPr userDrawn="1"/>
        </p:nvSpPr>
        <p:spPr>
          <a:xfrm>
            <a:off x="569139" y="6034469"/>
            <a:ext cx="369332" cy="369332"/>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00"/>
              </a:spcBef>
            </a:pPr>
            <a:endParaRPr lang="en-US" sz="2000" dirty="0">
              <a:solidFill>
                <a:schemeClr val="accent4"/>
              </a:solidFill>
              <a:latin typeface="Catamaran" pitchFamily="2" charset="0"/>
              <a:cs typeface="Catamaran" pitchFamily="2" charset="0"/>
            </a:endParaRPr>
          </a:p>
        </p:txBody>
      </p:sp>
      <p:sp>
        <p:nvSpPr>
          <p:cNvPr id="24" name="TextBox 23">
            <a:extLst>
              <a:ext uri="{FF2B5EF4-FFF2-40B4-BE49-F238E27FC236}">
                <a16:creationId xmlns:a16="http://schemas.microsoft.com/office/drawing/2014/main" id="{9FAB8B9E-8CD5-4ED8-87CC-1E98B65D6400}"/>
              </a:ext>
            </a:extLst>
          </p:cNvPr>
          <p:cNvSpPr txBox="1"/>
          <p:nvPr userDrawn="1"/>
        </p:nvSpPr>
        <p:spPr>
          <a:xfrm>
            <a:off x="592558" y="6033500"/>
            <a:ext cx="351128" cy="369332"/>
          </a:xfrm>
          <a:prstGeom prst="rect">
            <a:avLst/>
          </a:prstGeom>
          <a:noFill/>
        </p:spPr>
        <p:txBody>
          <a:bodyPr wrap="square" rtlCol="0">
            <a:spAutoFit/>
          </a:bodyPr>
          <a:lstStyle/>
          <a:p>
            <a:r>
              <a:rPr lang="en-US" b="1" dirty="0">
                <a:solidFill>
                  <a:srgbClr val="E85270"/>
                </a:solidFill>
                <a:latin typeface="Roboto" panose="02000000000000000000" pitchFamily="2" charset="0"/>
                <a:ea typeface="Roboto" panose="02000000000000000000" pitchFamily="2" charset="0"/>
                <a:cs typeface="Roboto" panose="02000000000000000000" pitchFamily="2" charset="0"/>
              </a:rPr>
              <a:t>2</a:t>
            </a:r>
          </a:p>
        </p:txBody>
      </p:sp>
      <p:sp>
        <p:nvSpPr>
          <p:cNvPr id="25" name="Picture Placeholder 25">
            <a:extLst>
              <a:ext uri="{FF2B5EF4-FFF2-40B4-BE49-F238E27FC236}">
                <a16:creationId xmlns:a16="http://schemas.microsoft.com/office/drawing/2014/main" id="{A36C949F-F78D-4A61-8CAB-94F90194CE9B}"/>
              </a:ext>
            </a:extLst>
          </p:cNvPr>
          <p:cNvSpPr>
            <a:spLocks noGrp="1"/>
          </p:cNvSpPr>
          <p:nvPr>
            <p:ph type="pic" sz="quarter" idx="12" hasCustomPrompt="1"/>
          </p:nvPr>
        </p:nvSpPr>
        <p:spPr>
          <a:xfrm>
            <a:off x="5317747" y="347194"/>
            <a:ext cx="2208121" cy="298643"/>
          </a:xfrm>
          <a:prstGeom prst="rect">
            <a:avLst/>
          </a:prstGeom>
        </p:spPr>
        <p:txBody>
          <a:bodyPr anchor="ctr"/>
          <a:lstStyle>
            <a:lvl1pPr marL="0" indent="0" algn="ctr">
              <a:buNone/>
              <a:defRPr sz="1100"/>
            </a:lvl1pPr>
          </a:lstStyle>
          <a:p>
            <a:r>
              <a:rPr lang="en-US" dirty="0"/>
              <a:t>Published September 2021</a:t>
            </a:r>
          </a:p>
        </p:txBody>
      </p:sp>
      <p:sp>
        <p:nvSpPr>
          <p:cNvPr id="28" name="Picture Placeholder 18">
            <a:extLst>
              <a:ext uri="{FF2B5EF4-FFF2-40B4-BE49-F238E27FC236}">
                <a16:creationId xmlns:a16="http://schemas.microsoft.com/office/drawing/2014/main" id="{3758CB1B-9C28-40CD-9FD8-7E9B5272EC39}"/>
              </a:ext>
            </a:extLst>
          </p:cNvPr>
          <p:cNvSpPr>
            <a:spLocks noGrp="1"/>
          </p:cNvSpPr>
          <p:nvPr>
            <p:ph type="pic" sz="quarter" idx="10" hasCustomPrompt="1"/>
          </p:nvPr>
        </p:nvSpPr>
        <p:spPr>
          <a:xfrm>
            <a:off x="3445715" y="9377590"/>
            <a:ext cx="1714500" cy="447675"/>
          </a:xfrm>
          <a:prstGeom prst="rect">
            <a:avLst/>
          </a:prstGeom>
        </p:spPr>
        <p:txBody>
          <a:bodyPr anchor="ctr"/>
          <a:lstStyle>
            <a:lvl1pPr marL="0" indent="0" algn="ctr">
              <a:buNone/>
              <a:defRPr sz="1100"/>
            </a:lvl1pPr>
          </a:lstStyle>
          <a:p>
            <a:r>
              <a:rPr lang="en-US" dirty="0"/>
              <a:t>[Insert logo here]</a:t>
            </a:r>
          </a:p>
        </p:txBody>
      </p:sp>
      <p:sp>
        <p:nvSpPr>
          <p:cNvPr id="29" name="Picture Placeholder 18">
            <a:extLst>
              <a:ext uri="{FF2B5EF4-FFF2-40B4-BE49-F238E27FC236}">
                <a16:creationId xmlns:a16="http://schemas.microsoft.com/office/drawing/2014/main" id="{75334122-A68B-4FC5-B83F-7ED5DE67F56A}"/>
              </a:ext>
            </a:extLst>
          </p:cNvPr>
          <p:cNvSpPr>
            <a:spLocks noGrp="1"/>
          </p:cNvSpPr>
          <p:nvPr>
            <p:ph type="pic" sz="quarter" idx="11" hasCustomPrompt="1"/>
          </p:nvPr>
        </p:nvSpPr>
        <p:spPr>
          <a:xfrm>
            <a:off x="5549294" y="9377589"/>
            <a:ext cx="1714500" cy="447675"/>
          </a:xfrm>
          <a:prstGeom prst="rect">
            <a:avLst/>
          </a:prstGeom>
        </p:spPr>
        <p:txBody>
          <a:bodyPr anchor="ctr"/>
          <a:lstStyle>
            <a:lvl1pPr marL="0" indent="0" algn="ctr">
              <a:buNone/>
              <a:defRPr sz="1100"/>
            </a:lvl1pPr>
          </a:lstStyle>
          <a:p>
            <a:r>
              <a:rPr lang="en-US" dirty="0"/>
              <a:t>[Insert logo here]</a:t>
            </a:r>
          </a:p>
        </p:txBody>
      </p:sp>
    </p:spTree>
    <p:extLst>
      <p:ext uri="{BB962C8B-B14F-4D97-AF65-F5344CB8AC3E}">
        <p14:creationId xmlns:p14="http://schemas.microsoft.com/office/powerpoint/2010/main" val="372148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
    <p:spTree>
      <p:nvGrpSpPr>
        <p:cNvPr id="1" name=""/>
        <p:cNvGrpSpPr/>
        <p:nvPr/>
      </p:nvGrpSpPr>
      <p:grpSpPr>
        <a:xfrm>
          <a:off x="0" y="0"/>
          <a:ext cx="0" cy="0"/>
          <a:chOff x="0" y="0"/>
          <a:chExt cx="0" cy="0"/>
        </a:xfrm>
      </p:grpSpPr>
      <p:sp>
        <p:nvSpPr>
          <p:cNvPr id="2" name="Text Placeholder 31">
            <a:extLst>
              <a:ext uri="{FF2B5EF4-FFF2-40B4-BE49-F238E27FC236}">
                <a16:creationId xmlns:a16="http://schemas.microsoft.com/office/drawing/2014/main" id="{65A06DF4-9551-449F-BF85-690AC2471123}"/>
              </a:ext>
            </a:extLst>
          </p:cNvPr>
          <p:cNvSpPr txBox="1">
            <a:spLocks/>
          </p:cNvSpPr>
          <p:nvPr userDrawn="1"/>
        </p:nvSpPr>
        <p:spPr>
          <a:xfrm>
            <a:off x="942524" y="1722370"/>
            <a:ext cx="5775776" cy="996648"/>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R="0">
              <a:lnSpc>
                <a:spcPct val="100000"/>
              </a:lnSpc>
              <a:spcBef>
                <a:spcPts val="0"/>
              </a:spcBef>
              <a:spcAft>
                <a:spcPts val="800"/>
              </a:spcAft>
              <a:buClr>
                <a:schemeClr val="accent4"/>
              </a:buClr>
            </a:pPr>
            <a:r>
              <a:rPr lang="en-US" sz="1200" dirty="0">
                <a:effectLst/>
                <a:ea typeface="Calibri" panose="020F0502020204030204" pitchFamily="34" charset="0"/>
              </a:rPr>
              <a:t>If you already have a PCP, call your health plan to make sure they are in your health plan and let the health plan know that’s who you choose. If you don’t have a PCP, call your health plan or visit their website to search for and choose a PCP.</a:t>
            </a:r>
          </a:p>
          <a:p>
            <a:pPr marR="0">
              <a:lnSpc>
                <a:spcPct val="100000"/>
              </a:lnSpc>
              <a:spcBef>
                <a:spcPts val="0"/>
              </a:spcBef>
              <a:spcAft>
                <a:spcPts val="800"/>
              </a:spcAft>
              <a:buClr>
                <a:schemeClr val="accent4"/>
              </a:buClr>
            </a:pPr>
            <a:r>
              <a:rPr lang="en-US" sz="1200" dirty="0">
                <a:effectLst/>
                <a:ea typeface="Calibri" panose="020F0502020204030204" pitchFamily="34" charset="0"/>
              </a:rPr>
              <a:t>If you don’t choose a PCP, your health plan will choose one for you.</a:t>
            </a:r>
          </a:p>
        </p:txBody>
      </p:sp>
      <p:sp>
        <p:nvSpPr>
          <p:cNvPr id="3" name="TextBox 2">
            <a:extLst>
              <a:ext uri="{FF2B5EF4-FFF2-40B4-BE49-F238E27FC236}">
                <a16:creationId xmlns:a16="http://schemas.microsoft.com/office/drawing/2014/main" id="{95E95096-D854-429F-8F45-8BEA3E723165}"/>
              </a:ext>
            </a:extLst>
          </p:cNvPr>
          <p:cNvSpPr txBox="1"/>
          <p:nvPr userDrawn="1"/>
        </p:nvSpPr>
        <p:spPr>
          <a:xfrm>
            <a:off x="942524" y="2948682"/>
            <a:ext cx="6384559" cy="369332"/>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Take the Health Risk Assessment </a:t>
            </a:r>
          </a:p>
        </p:txBody>
      </p:sp>
      <p:sp>
        <p:nvSpPr>
          <p:cNvPr id="4" name="Text Placeholder 31">
            <a:extLst>
              <a:ext uri="{FF2B5EF4-FFF2-40B4-BE49-F238E27FC236}">
                <a16:creationId xmlns:a16="http://schemas.microsoft.com/office/drawing/2014/main" id="{388DB402-0F64-4115-A895-0997112A900A}"/>
              </a:ext>
            </a:extLst>
          </p:cNvPr>
          <p:cNvSpPr txBox="1">
            <a:spLocks/>
          </p:cNvSpPr>
          <p:nvPr userDrawn="1"/>
        </p:nvSpPr>
        <p:spPr>
          <a:xfrm>
            <a:off x="942524" y="3209656"/>
            <a:ext cx="4500775" cy="1167336"/>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R="0">
              <a:lnSpc>
                <a:spcPct val="100000"/>
              </a:lnSpc>
              <a:spcBef>
                <a:spcPts val="0"/>
              </a:spcBef>
              <a:spcAft>
                <a:spcPts val="800"/>
              </a:spcAft>
              <a:buClr>
                <a:schemeClr val="accent4"/>
              </a:buClr>
            </a:pPr>
            <a:r>
              <a:rPr lang="en-US" sz="1200" dirty="0">
                <a:effectLst/>
                <a:ea typeface="Calibri" panose="020F0502020204030204" pitchFamily="34" charset="0"/>
              </a:rPr>
              <a:t>Your assignment packet includes a Health Risk Assessment form for you to fill out for each person in your household who is enrolled in that health plan. It asks questions about your health, such as health conditions you have and medicines you take. Your answers to the questions will help your health plan better understand your health care needs.</a:t>
            </a:r>
          </a:p>
        </p:txBody>
      </p:sp>
      <p:sp>
        <p:nvSpPr>
          <p:cNvPr id="5" name="Text Placeholder 31">
            <a:extLst>
              <a:ext uri="{FF2B5EF4-FFF2-40B4-BE49-F238E27FC236}">
                <a16:creationId xmlns:a16="http://schemas.microsoft.com/office/drawing/2014/main" id="{362785B2-5526-4BAE-85F0-41DECF6774CB}"/>
              </a:ext>
            </a:extLst>
          </p:cNvPr>
          <p:cNvSpPr txBox="1">
            <a:spLocks/>
          </p:cNvSpPr>
          <p:nvPr userDrawn="1"/>
        </p:nvSpPr>
        <p:spPr>
          <a:xfrm>
            <a:off x="942524" y="4422479"/>
            <a:ext cx="6006916" cy="414938"/>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R="0">
              <a:lnSpc>
                <a:spcPct val="100000"/>
              </a:lnSpc>
              <a:spcBef>
                <a:spcPts val="0"/>
              </a:spcBef>
              <a:spcAft>
                <a:spcPts val="800"/>
              </a:spcAft>
              <a:buClr>
                <a:schemeClr val="accent4"/>
              </a:buClr>
            </a:pPr>
            <a:r>
              <a:rPr lang="en-US" sz="1200">
                <a:effectLst/>
                <a:ea typeface="Calibri" panose="020F0502020204030204" pitchFamily="34" charset="0"/>
              </a:rPr>
              <a:t>Mail your completed Health Risk Assessment in the pre-paid envelope. If you are changing health plans, wait to complete this until you’ve changed your plan.</a:t>
            </a:r>
          </a:p>
        </p:txBody>
      </p:sp>
      <p:sp>
        <p:nvSpPr>
          <p:cNvPr id="6" name="TextBox 5">
            <a:extLst>
              <a:ext uri="{FF2B5EF4-FFF2-40B4-BE49-F238E27FC236}">
                <a16:creationId xmlns:a16="http://schemas.microsoft.com/office/drawing/2014/main" id="{FEE934E2-2095-4113-9804-B502D8607241}"/>
              </a:ext>
            </a:extLst>
          </p:cNvPr>
          <p:cNvSpPr txBox="1"/>
          <p:nvPr userDrawn="1"/>
        </p:nvSpPr>
        <p:spPr>
          <a:xfrm>
            <a:off x="942525" y="5153232"/>
            <a:ext cx="3781876" cy="646331"/>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You’ll get a Member Packet from your Managed Care health plan</a:t>
            </a:r>
          </a:p>
        </p:txBody>
      </p:sp>
      <p:sp>
        <p:nvSpPr>
          <p:cNvPr id="7" name="Rectangle 6">
            <a:extLst>
              <a:ext uri="{FF2B5EF4-FFF2-40B4-BE49-F238E27FC236}">
                <a16:creationId xmlns:a16="http://schemas.microsoft.com/office/drawing/2014/main" id="{D5859613-FC76-478A-B438-964EA6643217}"/>
              </a:ext>
            </a:extLst>
          </p:cNvPr>
          <p:cNvSpPr/>
          <p:nvPr userDrawn="1"/>
        </p:nvSpPr>
        <p:spPr>
          <a:xfrm>
            <a:off x="0" y="7847376"/>
            <a:ext cx="7772400" cy="1368599"/>
          </a:xfrm>
          <a:prstGeom prst="rect">
            <a:avLst/>
          </a:prstGeom>
          <a:solidFill>
            <a:srgbClr val="CCEB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25"/>
          </a:p>
        </p:txBody>
      </p:sp>
      <p:sp>
        <p:nvSpPr>
          <p:cNvPr id="8" name="Text Placeholder 31">
            <a:extLst>
              <a:ext uri="{FF2B5EF4-FFF2-40B4-BE49-F238E27FC236}">
                <a16:creationId xmlns:a16="http://schemas.microsoft.com/office/drawing/2014/main" id="{25A49C69-D3EC-42DD-97D6-1C272CCB5AE4}"/>
              </a:ext>
            </a:extLst>
          </p:cNvPr>
          <p:cNvSpPr txBox="1">
            <a:spLocks/>
          </p:cNvSpPr>
          <p:nvPr userDrawn="1"/>
        </p:nvSpPr>
        <p:spPr>
          <a:xfrm>
            <a:off x="459211" y="8140996"/>
            <a:ext cx="6867870" cy="891918"/>
          </a:xfrm>
          <a:prstGeom prst="rect">
            <a:avLst/>
          </a:prstGeom>
        </p:spPr>
        <p:txBody>
          <a:bodyPr numCol="1"/>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indent="-171450">
              <a:lnSpc>
                <a:spcPct val="100000"/>
              </a:lnSpc>
              <a:spcBef>
                <a:spcPts val="300"/>
              </a:spcBef>
              <a:spcAft>
                <a:spcPts val="600"/>
              </a:spcAft>
              <a:buSzPct val="150000"/>
              <a:buFont typeface="Arial" panose="020B0604020202020204" pitchFamily="34" charset="0"/>
              <a:buChar char="•"/>
            </a:pPr>
            <a:r>
              <a:rPr lang="en-US" sz="1200" dirty="0"/>
              <a:t>For help switching to a different health plan, call the MO HealthNet Managed Care </a:t>
            </a:r>
            <a:br>
              <a:rPr lang="en-US" sz="1200" dirty="0"/>
            </a:br>
            <a:r>
              <a:rPr lang="en-US" sz="1200" dirty="0"/>
              <a:t>Enrollment Helpline: </a:t>
            </a:r>
            <a:r>
              <a:rPr lang="en-US" sz="1200" b="1" dirty="0"/>
              <a:t>1-800-348-6627</a:t>
            </a:r>
          </a:p>
          <a:p>
            <a:pPr marL="171450" indent="-171450">
              <a:lnSpc>
                <a:spcPct val="100000"/>
              </a:lnSpc>
              <a:spcBef>
                <a:spcPts val="300"/>
              </a:spcBef>
              <a:spcAft>
                <a:spcPts val="600"/>
              </a:spcAft>
              <a:buSzPct val="150000"/>
              <a:buFont typeface="Arial" panose="020B0604020202020204" pitchFamily="34" charset="0"/>
              <a:buChar char="•"/>
            </a:pPr>
            <a:r>
              <a:rPr lang="en-US" sz="1200" dirty="0"/>
              <a:t>Find free in-person or virtual help from trained assisters near you. Visit </a:t>
            </a:r>
            <a:r>
              <a:rPr lang="en-US" sz="1200" b="1" dirty="0">
                <a:hlinkClick r:id="rId2"/>
              </a:rPr>
              <a:t>covermissouri.org/help </a:t>
            </a:r>
            <a:r>
              <a:rPr lang="en-US" sz="1200" dirty="0"/>
              <a:t>or call </a:t>
            </a:r>
            <a:r>
              <a:rPr lang="en-US" sz="1200" b="1" dirty="0"/>
              <a:t>1-800-466-3213</a:t>
            </a:r>
            <a:r>
              <a:rPr lang="en-US" sz="1200" dirty="0"/>
              <a:t> to set up an appointment to learn more or enroll.</a:t>
            </a:r>
          </a:p>
        </p:txBody>
      </p:sp>
      <p:sp>
        <p:nvSpPr>
          <p:cNvPr id="9" name="Oval 8">
            <a:extLst>
              <a:ext uri="{FF2B5EF4-FFF2-40B4-BE49-F238E27FC236}">
                <a16:creationId xmlns:a16="http://schemas.microsoft.com/office/drawing/2014/main" id="{22ADE6F6-B5CD-4D1D-8C4D-5174F5CAEBF4}"/>
              </a:ext>
            </a:extLst>
          </p:cNvPr>
          <p:cNvSpPr/>
          <p:nvPr userDrawn="1"/>
        </p:nvSpPr>
        <p:spPr>
          <a:xfrm>
            <a:off x="6818205" y="7417783"/>
            <a:ext cx="683412" cy="683412"/>
          </a:xfrm>
          <a:prstGeom prst="ellipse">
            <a:avLst/>
          </a:prstGeom>
          <a:solidFill>
            <a:srgbClr val="E8527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4D78CFC-73E9-402D-B8FA-C316AB32CC03}"/>
              </a:ext>
            </a:extLst>
          </p:cNvPr>
          <p:cNvSpPr/>
          <p:nvPr userDrawn="1"/>
        </p:nvSpPr>
        <p:spPr>
          <a:xfrm>
            <a:off x="6808436" y="7877665"/>
            <a:ext cx="351475" cy="351475"/>
          </a:xfrm>
          <a:prstGeom prst="ellipse">
            <a:avLst/>
          </a:prstGeom>
          <a:no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3899B71-0B9D-4B9D-A2F4-9BDE246FD3E1}"/>
              </a:ext>
            </a:extLst>
          </p:cNvPr>
          <p:cNvSpPr/>
          <p:nvPr userDrawn="1"/>
        </p:nvSpPr>
        <p:spPr>
          <a:xfrm>
            <a:off x="496884" y="7602935"/>
            <a:ext cx="1436691" cy="4816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r>
              <a:rPr lang="en-US" sz="1600" dirty="0">
                <a:latin typeface="Roboto Medium" panose="02000000000000000000" pitchFamily="2" charset="0"/>
                <a:ea typeface="Roboto Medium" panose="02000000000000000000" pitchFamily="2" charset="0"/>
                <a:cs typeface="Roboto" panose="02000000000000000000" pitchFamily="2" charset="0"/>
              </a:rPr>
              <a:t>Learn more</a:t>
            </a:r>
          </a:p>
        </p:txBody>
      </p:sp>
      <p:cxnSp>
        <p:nvCxnSpPr>
          <p:cNvPr id="12" name="Straight Connector 11">
            <a:extLst>
              <a:ext uri="{FF2B5EF4-FFF2-40B4-BE49-F238E27FC236}">
                <a16:creationId xmlns:a16="http://schemas.microsoft.com/office/drawing/2014/main" id="{AF28990C-37F1-4D53-AE4E-1ED3E97809A6}"/>
              </a:ext>
            </a:extLst>
          </p:cNvPr>
          <p:cNvCxnSpPr>
            <a:cxnSpLocks/>
          </p:cNvCxnSpPr>
          <p:nvPr userDrawn="1"/>
        </p:nvCxnSpPr>
        <p:spPr>
          <a:xfrm>
            <a:off x="488732" y="7486968"/>
            <a:ext cx="1435608" cy="0"/>
          </a:xfrm>
          <a:prstGeom prst="line">
            <a:avLst/>
          </a:prstGeom>
          <a:ln w="28575">
            <a:solidFill>
              <a:srgbClr val="CCEB96"/>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5CFCB93-5599-4293-A54C-34FA9F40FCC0}"/>
              </a:ext>
            </a:extLst>
          </p:cNvPr>
          <p:cNvSpPr txBox="1"/>
          <p:nvPr userDrawn="1"/>
        </p:nvSpPr>
        <p:spPr>
          <a:xfrm>
            <a:off x="942524" y="644471"/>
            <a:ext cx="6384559" cy="369332"/>
          </a:xfrm>
          <a:prstGeom prst="rect">
            <a:avLst/>
          </a:prstGeom>
          <a:noFill/>
        </p:spPr>
        <p:txBody>
          <a:bodyPr wrap="square" rtlCol="0">
            <a:spAutoFit/>
          </a:bodyPr>
          <a:lstStyle/>
          <a:p>
            <a:r>
              <a:rPr lang="en-US" dirty="0">
                <a:solidFill>
                  <a:srgbClr val="E85270"/>
                </a:solidFill>
                <a:latin typeface="Roboto Medium" panose="02000000000000000000" pitchFamily="2" charset="0"/>
                <a:ea typeface="Roboto Medium" panose="02000000000000000000" pitchFamily="2" charset="0"/>
                <a:cs typeface="Roboto" panose="02000000000000000000" pitchFamily="2" charset="0"/>
              </a:rPr>
              <a:t>Choose a Primary Care Provider (PCP) </a:t>
            </a:r>
          </a:p>
        </p:txBody>
      </p:sp>
      <p:sp>
        <p:nvSpPr>
          <p:cNvPr id="16" name="Text Placeholder 31">
            <a:extLst>
              <a:ext uri="{FF2B5EF4-FFF2-40B4-BE49-F238E27FC236}">
                <a16:creationId xmlns:a16="http://schemas.microsoft.com/office/drawing/2014/main" id="{D5836725-70EF-45FC-BBD2-EFD849B0F43C}"/>
              </a:ext>
            </a:extLst>
          </p:cNvPr>
          <p:cNvSpPr txBox="1">
            <a:spLocks/>
          </p:cNvSpPr>
          <p:nvPr userDrawn="1"/>
        </p:nvSpPr>
        <p:spPr>
          <a:xfrm>
            <a:off x="942524" y="905445"/>
            <a:ext cx="4500775" cy="744047"/>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R="0">
              <a:lnSpc>
                <a:spcPct val="100000"/>
              </a:lnSpc>
              <a:spcBef>
                <a:spcPts val="0"/>
              </a:spcBef>
              <a:spcAft>
                <a:spcPts val="800"/>
              </a:spcAft>
              <a:buClr>
                <a:schemeClr val="accent4"/>
              </a:buClr>
            </a:pPr>
            <a:r>
              <a:rPr lang="en-US" sz="1200" dirty="0">
                <a:effectLst/>
                <a:ea typeface="Calibri" panose="020F0502020204030204" pitchFamily="34" charset="0"/>
              </a:rPr>
              <a:t>Your Primary Care Provider is a doctor, nurse practitioner, or clinic you see for general health care services. They will get to know you, keep track of your health history, and refer you to other specialists and services when you need them.</a:t>
            </a:r>
          </a:p>
        </p:txBody>
      </p:sp>
      <p:pic>
        <p:nvPicPr>
          <p:cNvPr id="17" name="Picture 16" descr="Icon&#10;&#10;Description automatically generated">
            <a:extLst>
              <a:ext uri="{FF2B5EF4-FFF2-40B4-BE49-F238E27FC236}">
                <a16:creationId xmlns:a16="http://schemas.microsoft.com/office/drawing/2014/main" id="{405516EA-55E4-42EA-BCD0-0498BB5BF78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463" t="19724" r="22258" b="23968"/>
          <a:stretch/>
        </p:blipFill>
        <p:spPr>
          <a:xfrm>
            <a:off x="5233873" y="630213"/>
            <a:ext cx="1018777" cy="1019279"/>
          </a:xfrm>
          <a:prstGeom prst="rect">
            <a:avLst/>
          </a:prstGeom>
        </p:spPr>
      </p:pic>
      <p:pic>
        <p:nvPicPr>
          <p:cNvPr id="18" name="Graphic 17">
            <a:extLst>
              <a:ext uri="{FF2B5EF4-FFF2-40B4-BE49-F238E27FC236}">
                <a16:creationId xmlns:a16="http://schemas.microsoft.com/office/drawing/2014/main" id="{09C2CF73-4133-41E8-AB71-708B8FB8327E}"/>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5443299" y="3146938"/>
            <a:ext cx="1167336" cy="1167336"/>
          </a:xfrm>
          <a:prstGeom prst="rect">
            <a:avLst/>
          </a:prstGeom>
        </p:spPr>
      </p:pic>
      <p:pic>
        <p:nvPicPr>
          <p:cNvPr id="19" name="Graphic 18">
            <a:extLst>
              <a:ext uri="{FF2B5EF4-FFF2-40B4-BE49-F238E27FC236}">
                <a16:creationId xmlns:a16="http://schemas.microsoft.com/office/drawing/2014/main" id="{51657B14-FE91-4490-AAF3-F3B91642B32D}"/>
              </a:ext>
            </a:extLst>
          </p:cNvPr>
          <p:cNvPicPr>
            <a:picLocks/>
          </p:cNvPicPr>
          <p:nvPr userDrawn="1"/>
        </p:nvPicPr>
        <p:blipFill>
          <a:blip r:embed="rId6">
            <a:extLst>
              <a:ext uri="{96DAC541-7B7A-43D3-8B79-37D633B846F1}">
                <asvg:svgBlip xmlns:asvg="http://schemas.microsoft.com/office/drawing/2016/SVG/main" r:embed="rId7"/>
              </a:ext>
            </a:extLst>
          </a:blip>
          <a:stretch>
            <a:fillRect/>
          </a:stretch>
        </p:blipFill>
        <p:spPr>
          <a:xfrm>
            <a:off x="5359321" y="5576263"/>
            <a:ext cx="1025869" cy="1025869"/>
          </a:xfrm>
          <a:prstGeom prst="rect">
            <a:avLst/>
          </a:prstGeom>
        </p:spPr>
      </p:pic>
      <p:sp>
        <p:nvSpPr>
          <p:cNvPr id="20" name="Oval 19">
            <a:extLst>
              <a:ext uri="{FF2B5EF4-FFF2-40B4-BE49-F238E27FC236}">
                <a16:creationId xmlns:a16="http://schemas.microsoft.com/office/drawing/2014/main" id="{929ED596-F7EE-4429-8DB5-F50199F73E75}"/>
              </a:ext>
            </a:extLst>
          </p:cNvPr>
          <p:cNvSpPr/>
          <p:nvPr userDrawn="1"/>
        </p:nvSpPr>
        <p:spPr>
          <a:xfrm>
            <a:off x="573192" y="634785"/>
            <a:ext cx="369332" cy="369332"/>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00"/>
              </a:spcBef>
            </a:pPr>
            <a:endParaRPr lang="en-US" sz="2000" dirty="0">
              <a:solidFill>
                <a:schemeClr val="accent4"/>
              </a:solidFill>
              <a:latin typeface="Catamaran" pitchFamily="2" charset="0"/>
              <a:cs typeface="Catamaran" pitchFamily="2" charset="0"/>
            </a:endParaRPr>
          </a:p>
        </p:txBody>
      </p:sp>
      <p:sp>
        <p:nvSpPr>
          <p:cNvPr id="21" name="TextBox 20">
            <a:extLst>
              <a:ext uri="{FF2B5EF4-FFF2-40B4-BE49-F238E27FC236}">
                <a16:creationId xmlns:a16="http://schemas.microsoft.com/office/drawing/2014/main" id="{9923A021-5BBB-429C-AAB0-FCD68CFCCE02}"/>
              </a:ext>
            </a:extLst>
          </p:cNvPr>
          <p:cNvSpPr txBox="1"/>
          <p:nvPr userDrawn="1"/>
        </p:nvSpPr>
        <p:spPr>
          <a:xfrm>
            <a:off x="596613" y="649488"/>
            <a:ext cx="351128" cy="369332"/>
          </a:xfrm>
          <a:prstGeom prst="rect">
            <a:avLst/>
          </a:prstGeom>
          <a:noFill/>
        </p:spPr>
        <p:txBody>
          <a:bodyPr wrap="square" rtlCol="0">
            <a:spAutoFit/>
          </a:bodyPr>
          <a:lstStyle/>
          <a:p>
            <a:r>
              <a:rPr lang="en-US" b="1" dirty="0">
                <a:solidFill>
                  <a:srgbClr val="E85270"/>
                </a:solidFill>
                <a:latin typeface="Roboto" panose="02000000000000000000" pitchFamily="2" charset="0"/>
                <a:ea typeface="Roboto" panose="02000000000000000000" pitchFamily="2" charset="0"/>
                <a:cs typeface="Roboto" panose="02000000000000000000" pitchFamily="2" charset="0"/>
              </a:rPr>
              <a:t>3</a:t>
            </a:r>
          </a:p>
        </p:txBody>
      </p:sp>
      <p:sp>
        <p:nvSpPr>
          <p:cNvPr id="22" name="Oval 21">
            <a:extLst>
              <a:ext uri="{FF2B5EF4-FFF2-40B4-BE49-F238E27FC236}">
                <a16:creationId xmlns:a16="http://schemas.microsoft.com/office/drawing/2014/main" id="{016F539F-A767-43CC-AC5D-8AE55B894B36}"/>
              </a:ext>
            </a:extLst>
          </p:cNvPr>
          <p:cNvSpPr/>
          <p:nvPr userDrawn="1"/>
        </p:nvSpPr>
        <p:spPr>
          <a:xfrm>
            <a:off x="573192" y="2948041"/>
            <a:ext cx="369332" cy="369332"/>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00"/>
              </a:spcBef>
            </a:pPr>
            <a:endParaRPr lang="en-US" sz="2000" dirty="0">
              <a:solidFill>
                <a:schemeClr val="accent4"/>
              </a:solidFill>
              <a:latin typeface="Catamaran" pitchFamily="2" charset="0"/>
              <a:cs typeface="Catamaran" pitchFamily="2" charset="0"/>
            </a:endParaRPr>
          </a:p>
        </p:txBody>
      </p:sp>
      <p:sp>
        <p:nvSpPr>
          <p:cNvPr id="23" name="TextBox 22">
            <a:extLst>
              <a:ext uri="{FF2B5EF4-FFF2-40B4-BE49-F238E27FC236}">
                <a16:creationId xmlns:a16="http://schemas.microsoft.com/office/drawing/2014/main" id="{3AF660DE-832F-435A-803B-0395416C2B8B}"/>
              </a:ext>
            </a:extLst>
          </p:cNvPr>
          <p:cNvSpPr txBox="1"/>
          <p:nvPr userDrawn="1"/>
        </p:nvSpPr>
        <p:spPr>
          <a:xfrm>
            <a:off x="591394" y="2958386"/>
            <a:ext cx="351128" cy="369332"/>
          </a:xfrm>
          <a:prstGeom prst="rect">
            <a:avLst/>
          </a:prstGeom>
          <a:noFill/>
        </p:spPr>
        <p:txBody>
          <a:bodyPr wrap="square" rtlCol="0">
            <a:spAutoFit/>
          </a:bodyPr>
          <a:lstStyle/>
          <a:p>
            <a:r>
              <a:rPr lang="en-US" b="1" dirty="0">
                <a:solidFill>
                  <a:srgbClr val="E85270"/>
                </a:solidFill>
                <a:latin typeface="Roboto" panose="02000000000000000000" pitchFamily="2" charset="0"/>
                <a:ea typeface="Roboto" panose="02000000000000000000" pitchFamily="2" charset="0"/>
                <a:cs typeface="Roboto" panose="02000000000000000000" pitchFamily="2" charset="0"/>
              </a:rPr>
              <a:t>4</a:t>
            </a:r>
          </a:p>
        </p:txBody>
      </p:sp>
      <p:sp>
        <p:nvSpPr>
          <p:cNvPr id="24" name="Oval 23">
            <a:extLst>
              <a:ext uri="{FF2B5EF4-FFF2-40B4-BE49-F238E27FC236}">
                <a16:creationId xmlns:a16="http://schemas.microsoft.com/office/drawing/2014/main" id="{EE8440E5-7CBD-4541-B789-ABBE48509931}"/>
              </a:ext>
            </a:extLst>
          </p:cNvPr>
          <p:cNvSpPr/>
          <p:nvPr userDrawn="1"/>
        </p:nvSpPr>
        <p:spPr>
          <a:xfrm>
            <a:off x="573192" y="5142038"/>
            <a:ext cx="369332" cy="369332"/>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200"/>
              </a:spcBef>
            </a:pPr>
            <a:endParaRPr lang="en-US" sz="2000" dirty="0">
              <a:solidFill>
                <a:schemeClr val="accent4"/>
              </a:solidFill>
              <a:latin typeface="Catamaran" pitchFamily="2" charset="0"/>
              <a:cs typeface="Catamaran" pitchFamily="2" charset="0"/>
            </a:endParaRPr>
          </a:p>
        </p:txBody>
      </p:sp>
      <p:sp>
        <p:nvSpPr>
          <p:cNvPr id="25" name="TextBox 24">
            <a:extLst>
              <a:ext uri="{FF2B5EF4-FFF2-40B4-BE49-F238E27FC236}">
                <a16:creationId xmlns:a16="http://schemas.microsoft.com/office/drawing/2014/main" id="{28518599-F56D-4E48-A43D-460DA17653B5}"/>
              </a:ext>
            </a:extLst>
          </p:cNvPr>
          <p:cNvSpPr txBox="1"/>
          <p:nvPr userDrawn="1"/>
        </p:nvSpPr>
        <p:spPr>
          <a:xfrm>
            <a:off x="596612" y="5142038"/>
            <a:ext cx="351128" cy="369332"/>
          </a:xfrm>
          <a:prstGeom prst="rect">
            <a:avLst/>
          </a:prstGeom>
          <a:noFill/>
        </p:spPr>
        <p:txBody>
          <a:bodyPr wrap="square" rtlCol="0">
            <a:spAutoFit/>
          </a:bodyPr>
          <a:lstStyle/>
          <a:p>
            <a:r>
              <a:rPr lang="en-US" b="1" dirty="0">
                <a:solidFill>
                  <a:srgbClr val="E85270"/>
                </a:solidFill>
                <a:latin typeface="Roboto" panose="02000000000000000000" pitchFamily="2" charset="0"/>
                <a:ea typeface="Roboto" panose="02000000000000000000" pitchFamily="2" charset="0"/>
                <a:cs typeface="Roboto" panose="02000000000000000000" pitchFamily="2" charset="0"/>
              </a:rPr>
              <a:t>5</a:t>
            </a:r>
          </a:p>
        </p:txBody>
      </p:sp>
      <p:sp>
        <p:nvSpPr>
          <p:cNvPr id="26" name="Text Placeholder 31">
            <a:extLst>
              <a:ext uri="{FF2B5EF4-FFF2-40B4-BE49-F238E27FC236}">
                <a16:creationId xmlns:a16="http://schemas.microsoft.com/office/drawing/2014/main" id="{18B5930E-F5BB-4847-A70C-200DAF30B2ED}"/>
              </a:ext>
            </a:extLst>
          </p:cNvPr>
          <p:cNvSpPr txBox="1">
            <a:spLocks/>
          </p:cNvSpPr>
          <p:nvPr userDrawn="1"/>
        </p:nvSpPr>
        <p:spPr>
          <a:xfrm>
            <a:off x="942524" y="6117357"/>
            <a:ext cx="4500776" cy="1003849"/>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L="171450" marR="0" indent="-171450">
              <a:lnSpc>
                <a:spcPct val="100000"/>
              </a:lnSpc>
              <a:spcBef>
                <a:spcPts val="0"/>
              </a:spcBef>
              <a:spcAft>
                <a:spcPts val="300"/>
              </a:spcAft>
              <a:buClr>
                <a:schemeClr val="accent4"/>
              </a:buClr>
              <a:buSzPct val="150000"/>
              <a:buFont typeface="Arial" panose="020B0604020202020204" pitchFamily="34" charset="0"/>
              <a:buChar char="•"/>
            </a:pPr>
            <a:r>
              <a:rPr lang="en-US" sz="1200" dirty="0">
                <a:effectLst/>
                <a:ea typeface="Calibri" panose="020F0502020204030204" pitchFamily="34" charset="0"/>
              </a:rPr>
              <a:t>Your health plan ID card – keep this card in your wallet because you’ll need to present it each time you get a health care service. You will also need to present your MO HealthNet ID card when you get services.</a:t>
            </a:r>
          </a:p>
        </p:txBody>
      </p:sp>
      <p:sp>
        <p:nvSpPr>
          <p:cNvPr id="27" name="Text Placeholder 31">
            <a:extLst>
              <a:ext uri="{FF2B5EF4-FFF2-40B4-BE49-F238E27FC236}">
                <a16:creationId xmlns:a16="http://schemas.microsoft.com/office/drawing/2014/main" id="{D9CDB981-ED03-48DF-971B-F968B3AC13B3}"/>
              </a:ext>
            </a:extLst>
          </p:cNvPr>
          <p:cNvSpPr txBox="1">
            <a:spLocks/>
          </p:cNvSpPr>
          <p:nvPr userDrawn="1"/>
        </p:nvSpPr>
        <p:spPr>
          <a:xfrm>
            <a:off x="942524" y="5711352"/>
            <a:ext cx="4291349" cy="276184"/>
          </a:xfrm>
          <a:prstGeom prst="rect">
            <a:avLst/>
          </a:prstGeom>
        </p:spPr>
        <p:txBody>
          <a:bodyPr/>
          <a:lstStyle>
            <a:lvl1pPr marL="0" indent="0" algn="l" defTabSz="754380" rtl="0" eaLnBrk="1" latinLnBrk="0" hangingPunct="1">
              <a:lnSpc>
                <a:spcPct val="90000"/>
              </a:lnSpc>
              <a:spcBef>
                <a:spcPts val="825"/>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a:lstStyle>
          <a:p>
            <a:pPr marR="0">
              <a:lnSpc>
                <a:spcPct val="100000"/>
              </a:lnSpc>
              <a:spcBef>
                <a:spcPts val="0"/>
              </a:spcBef>
              <a:spcAft>
                <a:spcPts val="300"/>
              </a:spcAft>
              <a:buClr>
                <a:schemeClr val="accent4"/>
              </a:buClr>
            </a:pPr>
            <a:r>
              <a:rPr lang="en-US" sz="1200" dirty="0">
                <a:effectLst/>
                <a:ea typeface="Calibri" panose="020F0502020204030204" pitchFamily="34" charset="0"/>
              </a:rPr>
              <a:t>Separate from the assignment packet, your health plan will mail you a Member Packet that includes:</a:t>
            </a:r>
          </a:p>
        </p:txBody>
      </p:sp>
      <p:sp>
        <p:nvSpPr>
          <p:cNvPr id="28" name="TextBox 27">
            <a:extLst>
              <a:ext uri="{FF2B5EF4-FFF2-40B4-BE49-F238E27FC236}">
                <a16:creationId xmlns:a16="http://schemas.microsoft.com/office/drawing/2014/main" id="{5002F069-D281-49A1-8344-6A33C6970994}"/>
              </a:ext>
            </a:extLst>
          </p:cNvPr>
          <p:cNvSpPr txBox="1"/>
          <p:nvPr userDrawn="1"/>
        </p:nvSpPr>
        <p:spPr>
          <a:xfrm>
            <a:off x="942522" y="6904468"/>
            <a:ext cx="6384559" cy="461665"/>
          </a:xfrm>
          <a:prstGeom prst="rect">
            <a:avLst/>
          </a:prstGeom>
          <a:noFill/>
        </p:spPr>
        <p:txBody>
          <a:bodyPr wrap="square">
            <a:spAutoFit/>
          </a:bodyPr>
          <a:lstStyle/>
          <a:p>
            <a:pPr marL="171450" marR="0" indent="-171450">
              <a:lnSpc>
                <a:spcPct val="100000"/>
              </a:lnSpc>
              <a:spcBef>
                <a:spcPts val="0"/>
              </a:spcBef>
              <a:spcAft>
                <a:spcPts val="300"/>
              </a:spcAft>
              <a:buClr>
                <a:schemeClr val="accent4"/>
              </a:buClr>
              <a:buSzPct val="150000"/>
              <a:buFont typeface="Arial" panose="020B0604020202020204" pitchFamily="34" charset="0"/>
              <a:buChar char="•"/>
            </a:pPr>
            <a:r>
              <a:rPr lang="en-US" sz="1200" dirty="0">
                <a:effectLst/>
                <a:latin typeface="+mj-lt"/>
                <a:ea typeface="Calibri" panose="020F0502020204030204" pitchFamily="34" charset="0"/>
              </a:rPr>
              <a:t>A Member Handbook that tells you about your benefits, such as health care services that are covered. You can start getting health services on or after the date your benefits start. </a:t>
            </a:r>
          </a:p>
        </p:txBody>
      </p:sp>
      <p:sp>
        <p:nvSpPr>
          <p:cNvPr id="33" name="Picture Placeholder 18">
            <a:extLst>
              <a:ext uri="{FF2B5EF4-FFF2-40B4-BE49-F238E27FC236}">
                <a16:creationId xmlns:a16="http://schemas.microsoft.com/office/drawing/2014/main" id="{EAAB5ABE-5A04-450B-8981-8B631D26C4C1}"/>
              </a:ext>
            </a:extLst>
          </p:cNvPr>
          <p:cNvSpPr>
            <a:spLocks noGrp="1"/>
          </p:cNvSpPr>
          <p:nvPr>
            <p:ph type="pic" sz="quarter" idx="10" hasCustomPrompt="1"/>
          </p:nvPr>
        </p:nvSpPr>
        <p:spPr>
          <a:xfrm>
            <a:off x="3445715" y="9377590"/>
            <a:ext cx="1714500" cy="447675"/>
          </a:xfrm>
          <a:prstGeom prst="rect">
            <a:avLst/>
          </a:prstGeom>
        </p:spPr>
        <p:txBody>
          <a:bodyPr anchor="ctr"/>
          <a:lstStyle>
            <a:lvl1pPr marL="0" indent="0" algn="ctr">
              <a:buNone/>
              <a:defRPr sz="1100"/>
            </a:lvl1pPr>
          </a:lstStyle>
          <a:p>
            <a:r>
              <a:rPr lang="en-US" dirty="0"/>
              <a:t>[Insert logo here]</a:t>
            </a:r>
          </a:p>
        </p:txBody>
      </p:sp>
      <p:sp>
        <p:nvSpPr>
          <p:cNvPr id="34" name="Picture Placeholder 18">
            <a:extLst>
              <a:ext uri="{FF2B5EF4-FFF2-40B4-BE49-F238E27FC236}">
                <a16:creationId xmlns:a16="http://schemas.microsoft.com/office/drawing/2014/main" id="{068346F2-4A6F-4598-8C6D-23857A57558C}"/>
              </a:ext>
            </a:extLst>
          </p:cNvPr>
          <p:cNvSpPr>
            <a:spLocks noGrp="1"/>
          </p:cNvSpPr>
          <p:nvPr>
            <p:ph type="pic" sz="quarter" idx="11" hasCustomPrompt="1"/>
          </p:nvPr>
        </p:nvSpPr>
        <p:spPr>
          <a:xfrm>
            <a:off x="5549294" y="9377589"/>
            <a:ext cx="1714500" cy="447675"/>
          </a:xfrm>
          <a:prstGeom prst="rect">
            <a:avLst/>
          </a:prstGeom>
        </p:spPr>
        <p:txBody>
          <a:bodyPr anchor="ctr"/>
          <a:lstStyle>
            <a:lvl1pPr marL="0" indent="0" algn="ctr">
              <a:buNone/>
              <a:defRPr sz="1100"/>
            </a:lvl1pPr>
          </a:lstStyle>
          <a:p>
            <a:r>
              <a:rPr lang="en-US" dirty="0"/>
              <a:t>[Insert logo here]</a:t>
            </a:r>
          </a:p>
        </p:txBody>
      </p:sp>
    </p:spTree>
    <p:extLst>
      <p:ext uri="{BB962C8B-B14F-4D97-AF65-F5344CB8AC3E}">
        <p14:creationId xmlns:p14="http://schemas.microsoft.com/office/powerpoint/2010/main" val="42862556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3624FC-13EA-4402-8D12-A971BC831A76}"/>
              </a:ext>
            </a:extLst>
          </p:cNvPr>
          <p:cNvSpPr txBox="1"/>
          <p:nvPr userDrawn="1"/>
        </p:nvSpPr>
        <p:spPr>
          <a:xfrm>
            <a:off x="543118" y="9346874"/>
            <a:ext cx="3074938" cy="422936"/>
          </a:xfrm>
          <a:prstGeom prst="rect">
            <a:avLst/>
          </a:prstGeom>
          <a:noFill/>
        </p:spPr>
        <p:txBody>
          <a:bodyPr wrap="square" rtlCol="0">
            <a:spAutoFit/>
          </a:bodyPr>
          <a:lstStyle/>
          <a:p>
            <a:pPr algn="l"/>
            <a:r>
              <a:rPr lang="en-US" sz="1074" dirty="0">
                <a:latin typeface="Arial" panose="020B0604020202020204" pitchFamily="34" charset="0"/>
                <a:cs typeface="Arial" panose="020B0604020202020204" pitchFamily="34" charset="0"/>
              </a:rPr>
              <a:t>Powered by </a:t>
            </a:r>
          </a:p>
          <a:p>
            <a:pPr algn="l"/>
            <a:r>
              <a:rPr lang="en-US" sz="1074" b="1" dirty="0">
                <a:latin typeface="Arial" panose="020B0604020202020204" pitchFamily="34" charset="0"/>
                <a:cs typeface="Arial" panose="020B0604020202020204" pitchFamily="34" charset="0"/>
              </a:rPr>
              <a:t>Missouri Foundation for Health</a:t>
            </a:r>
          </a:p>
        </p:txBody>
      </p:sp>
      <p:cxnSp>
        <p:nvCxnSpPr>
          <p:cNvPr id="6" name="Straight Connector 5">
            <a:extLst>
              <a:ext uri="{FF2B5EF4-FFF2-40B4-BE49-F238E27FC236}">
                <a16:creationId xmlns:a16="http://schemas.microsoft.com/office/drawing/2014/main" id="{EA28FE30-A8A8-4981-891F-3A5467D7D59F}"/>
              </a:ext>
            </a:extLst>
          </p:cNvPr>
          <p:cNvCxnSpPr>
            <a:cxnSpLocks/>
          </p:cNvCxnSpPr>
          <p:nvPr userDrawn="1"/>
        </p:nvCxnSpPr>
        <p:spPr>
          <a:xfrm>
            <a:off x="3054114" y="9431525"/>
            <a:ext cx="0" cy="3118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289041"/>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l" defTabSz="771957" rtl="0" eaLnBrk="1" latinLnBrk="0" hangingPunct="1">
        <a:lnSpc>
          <a:spcPct val="90000"/>
        </a:lnSpc>
        <a:spcBef>
          <a:spcPct val="0"/>
        </a:spcBef>
        <a:buNone/>
        <a:defRPr sz="3715" kern="1200">
          <a:solidFill>
            <a:schemeClr val="tx1"/>
          </a:solidFill>
          <a:latin typeface="+mj-lt"/>
          <a:ea typeface="+mj-ea"/>
          <a:cs typeface="+mj-cs"/>
        </a:defRPr>
      </a:lvl1pPr>
    </p:titleStyle>
    <p:bodyStyle>
      <a:lvl1pPr marL="192989" indent="-192989" algn="l" defTabSz="771957" rtl="0" eaLnBrk="1" latinLnBrk="0" hangingPunct="1">
        <a:lnSpc>
          <a:spcPct val="90000"/>
        </a:lnSpc>
        <a:spcBef>
          <a:spcPts val="844"/>
        </a:spcBef>
        <a:buFont typeface="Arial" panose="020B0604020202020204" pitchFamily="34" charset="0"/>
        <a:buChar char="•"/>
        <a:defRPr sz="2364" kern="1200">
          <a:solidFill>
            <a:schemeClr val="tx1"/>
          </a:solidFill>
          <a:latin typeface="+mn-lt"/>
          <a:ea typeface="+mn-ea"/>
          <a:cs typeface="+mn-cs"/>
        </a:defRPr>
      </a:lvl1pPr>
      <a:lvl2pPr marL="578968" indent="-192989" algn="l" defTabSz="771957" rtl="0" eaLnBrk="1" latinLnBrk="0" hangingPunct="1">
        <a:lnSpc>
          <a:spcPct val="90000"/>
        </a:lnSpc>
        <a:spcBef>
          <a:spcPts val="423"/>
        </a:spcBef>
        <a:buFont typeface="Arial" panose="020B0604020202020204" pitchFamily="34" charset="0"/>
        <a:buChar char="•"/>
        <a:defRPr sz="2026" kern="1200">
          <a:solidFill>
            <a:schemeClr val="tx1"/>
          </a:solidFill>
          <a:latin typeface="+mn-lt"/>
          <a:ea typeface="+mn-ea"/>
          <a:cs typeface="+mn-cs"/>
        </a:defRPr>
      </a:lvl2pPr>
      <a:lvl3pPr marL="964946" indent="-192989" algn="l" defTabSz="771957" rtl="0" eaLnBrk="1" latinLnBrk="0" hangingPunct="1">
        <a:lnSpc>
          <a:spcPct val="90000"/>
        </a:lnSpc>
        <a:spcBef>
          <a:spcPts val="423"/>
        </a:spcBef>
        <a:buFont typeface="Arial" panose="020B0604020202020204" pitchFamily="34" charset="0"/>
        <a:buChar char="•"/>
        <a:defRPr sz="1688" kern="1200">
          <a:solidFill>
            <a:schemeClr val="tx1"/>
          </a:solidFill>
          <a:latin typeface="+mn-lt"/>
          <a:ea typeface="+mn-ea"/>
          <a:cs typeface="+mn-cs"/>
        </a:defRPr>
      </a:lvl3pPr>
      <a:lvl4pPr marL="1350925"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4pPr>
      <a:lvl5pPr marL="1736903"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5pPr>
      <a:lvl6pPr marL="2122882"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6pPr>
      <a:lvl7pPr marL="2508860"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7pPr>
      <a:lvl8pPr marL="2894839"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8pPr>
      <a:lvl9pPr marL="3280817" indent="-192989" algn="l" defTabSz="771957" rtl="0" eaLnBrk="1" latinLnBrk="0" hangingPunct="1">
        <a:lnSpc>
          <a:spcPct val="90000"/>
        </a:lnSpc>
        <a:spcBef>
          <a:spcPts val="423"/>
        </a:spcBef>
        <a:buFont typeface="Arial" panose="020B0604020202020204" pitchFamily="34" charset="0"/>
        <a:buChar char="•"/>
        <a:defRPr sz="1520" kern="1200">
          <a:solidFill>
            <a:schemeClr val="tx1"/>
          </a:solidFill>
          <a:latin typeface="+mn-lt"/>
          <a:ea typeface="+mn-ea"/>
          <a:cs typeface="+mn-cs"/>
        </a:defRPr>
      </a:lvl9pPr>
    </p:bodyStyle>
    <p:otherStyle>
      <a:defPPr>
        <a:defRPr lang="en-US"/>
      </a:defPPr>
      <a:lvl1pPr marL="0" algn="l" defTabSz="771957" rtl="0" eaLnBrk="1" latinLnBrk="0" hangingPunct="1">
        <a:defRPr sz="1520" kern="1200">
          <a:solidFill>
            <a:schemeClr val="tx1"/>
          </a:solidFill>
          <a:latin typeface="+mn-lt"/>
          <a:ea typeface="+mn-ea"/>
          <a:cs typeface="+mn-cs"/>
        </a:defRPr>
      </a:lvl1pPr>
      <a:lvl2pPr marL="385979" algn="l" defTabSz="771957" rtl="0" eaLnBrk="1" latinLnBrk="0" hangingPunct="1">
        <a:defRPr sz="1520" kern="1200">
          <a:solidFill>
            <a:schemeClr val="tx1"/>
          </a:solidFill>
          <a:latin typeface="+mn-lt"/>
          <a:ea typeface="+mn-ea"/>
          <a:cs typeface="+mn-cs"/>
        </a:defRPr>
      </a:lvl2pPr>
      <a:lvl3pPr marL="771957" algn="l" defTabSz="771957" rtl="0" eaLnBrk="1" latinLnBrk="0" hangingPunct="1">
        <a:defRPr sz="1520" kern="1200">
          <a:solidFill>
            <a:schemeClr val="tx1"/>
          </a:solidFill>
          <a:latin typeface="+mn-lt"/>
          <a:ea typeface="+mn-ea"/>
          <a:cs typeface="+mn-cs"/>
        </a:defRPr>
      </a:lvl3pPr>
      <a:lvl4pPr marL="1157936" algn="l" defTabSz="771957" rtl="0" eaLnBrk="1" latinLnBrk="0" hangingPunct="1">
        <a:defRPr sz="1520" kern="1200">
          <a:solidFill>
            <a:schemeClr val="tx1"/>
          </a:solidFill>
          <a:latin typeface="+mn-lt"/>
          <a:ea typeface="+mn-ea"/>
          <a:cs typeface="+mn-cs"/>
        </a:defRPr>
      </a:lvl4pPr>
      <a:lvl5pPr marL="1543914" algn="l" defTabSz="771957" rtl="0" eaLnBrk="1" latinLnBrk="0" hangingPunct="1">
        <a:defRPr sz="1520" kern="1200">
          <a:solidFill>
            <a:schemeClr val="tx1"/>
          </a:solidFill>
          <a:latin typeface="+mn-lt"/>
          <a:ea typeface="+mn-ea"/>
          <a:cs typeface="+mn-cs"/>
        </a:defRPr>
      </a:lvl5pPr>
      <a:lvl6pPr marL="1929893" algn="l" defTabSz="771957" rtl="0" eaLnBrk="1" latinLnBrk="0" hangingPunct="1">
        <a:defRPr sz="1520" kern="1200">
          <a:solidFill>
            <a:schemeClr val="tx1"/>
          </a:solidFill>
          <a:latin typeface="+mn-lt"/>
          <a:ea typeface="+mn-ea"/>
          <a:cs typeface="+mn-cs"/>
        </a:defRPr>
      </a:lvl6pPr>
      <a:lvl7pPr marL="2315871" algn="l" defTabSz="771957" rtl="0" eaLnBrk="1" latinLnBrk="0" hangingPunct="1">
        <a:defRPr sz="1520" kern="1200">
          <a:solidFill>
            <a:schemeClr val="tx1"/>
          </a:solidFill>
          <a:latin typeface="+mn-lt"/>
          <a:ea typeface="+mn-ea"/>
          <a:cs typeface="+mn-cs"/>
        </a:defRPr>
      </a:lvl7pPr>
      <a:lvl8pPr marL="2701850" algn="l" defTabSz="771957" rtl="0" eaLnBrk="1" latinLnBrk="0" hangingPunct="1">
        <a:defRPr sz="1520" kern="1200">
          <a:solidFill>
            <a:schemeClr val="tx1"/>
          </a:solidFill>
          <a:latin typeface="+mn-lt"/>
          <a:ea typeface="+mn-ea"/>
          <a:cs typeface="+mn-cs"/>
        </a:defRPr>
      </a:lvl8pPr>
      <a:lvl9pPr marL="3087828" algn="l" defTabSz="771957" rtl="0" eaLnBrk="1" latinLnBrk="0" hangingPunct="1">
        <a:defRPr sz="1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0249F0E-52F8-46E5-B2F3-2169B09BFFC3}"/>
              </a:ext>
            </a:extLst>
          </p:cNvPr>
          <p:cNvSpPr>
            <a:spLocks noGrp="1"/>
          </p:cNvSpPr>
          <p:nvPr>
            <p:ph type="pic" sz="quarter" idx="12"/>
          </p:nvPr>
        </p:nvSpPr>
        <p:spPr/>
      </p:sp>
      <p:sp>
        <p:nvSpPr>
          <p:cNvPr id="7" name="Picture Placeholder 1">
            <a:extLst>
              <a:ext uri="{FF2B5EF4-FFF2-40B4-BE49-F238E27FC236}">
                <a16:creationId xmlns:a16="http://schemas.microsoft.com/office/drawing/2014/main" id="{C4023112-E246-41E0-9C23-2B923F55F274}"/>
              </a:ext>
            </a:extLst>
          </p:cNvPr>
          <p:cNvSpPr>
            <a:spLocks noGrp="1"/>
          </p:cNvSpPr>
          <p:nvPr>
            <p:ph type="pic" sz="quarter" idx="10"/>
          </p:nvPr>
        </p:nvSpPr>
        <p:spPr>
          <a:xfrm>
            <a:off x="3445715" y="9353891"/>
            <a:ext cx="1714500" cy="447675"/>
          </a:xfrm>
        </p:spPr>
      </p:sp>
      <p:sp>
        <p:nvSpPr>
          <p:cNvPr id="8" name="Picture Placeholder 2">
            <a:extLst>
              <a:ext uri="{FF2B5EF4-FFF2-40B4-BE49-F238E27FC236}">
                <a16:creationId xmlns:a16="http://schemas.microsoft.com/office/drawing/2014/main" id="{3AB6958E-356F-4A6D-8602-618B68CE5590}"/>
              </a:ext>
            </a:extLst>
          </p:cNvPr>
          <p:cNvSpPr>
            <a:spLocks noGrp="1"/>
          </p:cNvSpPr>
          <p:nvPr>
            <p:ph type="pic" sz="quarter" idx="11"/>
          </p:nvPr>
        </p:nvSpPr>
        <p:spPr>
          <a:xfrm>
            <a:off x="5549294" y="9353890"/>
            <a:ext cx="1714500" cy="447675"/>
          </a:xfrm>
        </p:spPr>
      </p:sp>
    </p:spTree>
    <p:extLst>
      <p:ext uri="{BB962C8B-B14F-4D97-AF65-F5344CB8AC3E}">
        <p14:creationId xmlns:p14="http://schemas.microsoft.com/office/powerpoint/2010/main" val="847894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1">
            <a:extLst>
              <a:ext uri="{FF2B5EF4-FFF2-40B4-BE49-F238E27FC236}">
                <a16:creationId xmlns:a16="http://schemas.microsoft.com/office/drawing/2014/main" id="{C755FB64-B186-4A4A-8892-CB853CCF1744}"/>
              </a:ext>
            </a:extLst>
          </p:cNvPr>
          <p:cNvSpPr>
            <a:spLocks noGrp="1"/>
          </p:cNvSpPr>
          <p:nvPr>
            <p:ph type="pic" sz="quarter" idx="10"/>
          </p:nvPr>
        </p:nvSpPr>
        <p:spPr>
          <a:xfrm>
            <a:off x="3445715" y="9353891"/>
            <a:ext cx="1714500" cy="447675"/>
          </a:xfrm>
        </p:spPr>
      </p:sp>
      <p:sp>
        <p:nvSpPr>
          <p:cNvPr id="5" name="Picture Placeholder 2">
            <a:extLst>
              <a:ext uri="{FF2B5EF4-FFF2-40B4-BE49-F238E27FC236}">
                <a16:creationId xmlns:a16="http://schemas.microsoft.com/office/drawing/2014/main" id="{4AC527E5-F31E-4E3F-8DA5-7B0A9C476776}"/>
              </a:ext>
            </a:extLst>
          </p:cNvPr>
          <p:cNvSpPr>
            <a:spLocks noGrp="1"/>
          </p:cNvSpPr>
          <p:nvPr>
            <p:ph type="pic" sz="quarter" idx="11"/>
          </p:nvPr>
        </p:nvSpPr>
        <p:spPr>
          <a:xfrm>
            <a:off x="5549294" y="9353890"/>
            <a:ext cx="1714500" cy="447675"/>
          </a:xfrm>
        </p:spPr>
      </p:sp>
    </p:spTree>
    <p:extLst>
      <p:ext uri="{BB962C8B-B14F-4D97-AF65-F5344CB8AC3E}">
        <p14:creationId xmlns:p14="http://schemas.microsoft.com/office/powerpoint/2010/main" val="1581999683"/>
      </p:ext>
    </p:extLst>
  </p:cSld>
  <p:clrMapOvr>
    <a:masterClrMapping/>
  </p:clrMapOvr>
</p:sld>
</file>

<file path=ppt/theme/theme1.xml><?xml version="1.0" encoding="utf-8"?>
<a:theme xmlns:a="http://schemas.openxmlformats.org/drawingml/2006/main" name="1_Office Theme">
  <a:themeElements>
    <a:clrScheme name="MFH Medicaid Expansion">
      <a:dk1>
        <a:srgbClr val="000000"/>
      </a:dk1>
      <a:lt1>
        <a:sysClr val="window" lastClr="FFFFFF"/>
      </a:lt1>
      <a:dk2>
        <a:srgbClr val="161616"/>
      </a:dk2>
      <a:lt2>
        <a:srgbClr val="FFFFFF"/>
      </a:lt2>
      <a:accent1>
        <a:srgbClr val="6B2EBD"/>
      </a:accent1>
      <a:accent2>
        <a:srgbClr val="CCEB96"/>
      </a:accent2>
      <a:accent3>
        <a:srgbClr val="F28223"/>
      </a:accent3>
      <a:accent4>
        <a:srgbClr val="E85270"/>
      </a:accent4>
      <a:accent5>
        <a:srgbClr val="FFF07D"/>
      </a:accent5>
      <a:accent6>
        <a:srgbClr val="545454"/>
      </a:accent6>
      <a:hlink>
        <a:srgbClr val="161616"/>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B7D9009-C1C5-4D8A-B903-89FEB5F2C176}">
  <we:reference id="wa104381063" version="1.0.0.1" store="en-001" storeType="OMEX"/>
  <we:alternateReferences>
    <we:reference id="WA104381063" version="1.0.0.1"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313f482b-4bc7-412f-883f-0a8208fa9dc7" xsi:nil="true"/>
    <PublishingExpirationDate xmlns="http://schemas.microsoft.com/sharepoint/v3" xsi:nil="true"/>
    <PublishingStartDate xmlns="http://schemas.microsoft.com/sharepoint/v3" xsi:nil="true"/>
    <Date xmlns="313f482b-4bc7-412f-883f-0a8208fa9dc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2AE06EB548AA546B718451878B9BCC7" ma:contentTypeVersion="19" ma:contentTypeDescription="Create a new document." ma:contentTypeScope="" ma:versionID="95bf735d4129289c293c0b6b581baa36">
  <xsd:schema xmlns:xsd="http://www.w3.org/2001/XMLSchema" xmlns:xs="http://www.w3.org/2001/XMLSchema" xmlns:p="http://schemas.microsoft.com/office/2006/metadata/properties" xmlns:ns1="http://schemas.microsoft.com/sharepoint/v3" xmlns:ns2="d6ae5b8f-0881-466d-be1e-dbd07d215ad7" xmlns:ns3="313f482b-4bc7-412f-883f-0a8208fa9dc7" targetNamespace="http://schemas.microsoft.com/office/2006/metadata/properties" ma:root="true" ma:fieldsID="f4ed953838653682eeca6a955f3bae22" ns1:_="" ns2:_="" ns3:_="">
    <xsd:import namespace="http://schemas.microsoft.com/sharepoint/v3"/>
    <xsd:import namespace="d6ae5b8f-0881-466d-be1e-dbd07d215ad7"/>
    <xsd:import namespace="313f482b-4bc7-412f-883f-0a8208fa9dc7"/>
    <xsd:element name="properties">
      <xsd:complexType>
        <xsd:sequence>
          <xsd:element name="documentManagement">
            <xsd:complexType>
              <xsd:all>
                <xsd:element ref="ns2:SharedWithUsers" minOccurs="0"/>
                <xsd:element ref="ns2:SharingHintHash" minOccurs="0"/>
                <xsd:element ref="ns2:SharedWithDetails" minOccurs="0"/>
                <xsd:element ref="ns1:PublishingStartDate" minOccurs="0"/>
                <xsd:element ref="ns1:PublishingExpirationDate"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Date"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ae5b8f-0881-466d-be1e-dbd07d215ad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13f482b-4bc7-412f-883f-0a8208fa9dc7"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Date" ma:index="19" nillable="true" ma:displayName="Date" ma:format="DateOnly" ma:internalName="Date">
      <xsd:simpleType>
        <xsd:restriction base="dms:DateTime"/>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_Flow_SignoffStatus" ma:index="23" nillable="true" ma:displayName="Sign-off status" ma:internalName="Sign_x002d_off_x0020_status">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Location" ma:index="26" nillable="true" ma:displayName="Location" ma:internalName="MediaServiceLocation" ma:readOnly="true">
      <xsd:simpleType>
        <xsd:restriction base="dms:Text"/>
      </xsd:simpleType>
    </xsd:element>
    <xsd:element name="MediaLengthInSeconds" ma:index="2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04A073-B1C3-450E-A4B7-4252F2D639E3}">
  <ds:schemaRefs>
    <ds:schemaRef ds:uri="http://schemas.microsoft.com/sharepoint/v3/contenttype/forms"/>
  </ds:schemaRefs>
</ds:datastoreItem>
</file>

<file path=customXml/itemProps2.xml><?xml version="1.0" encoding="utf-8"?>
<ds:datastoreItem xmlns:ds="http://schemas.openxmlformats.org/officeDocument/2006/customXml" ds:itemID="{E5E0E7D4-905F-462C-B07A-D912A1A6752E}">
  <ds:schemaRefs>
    <ds:schemaRef ds:uri="313f482b-4bc7-412f-883f-0a8208fa9dc7"/>
    <ds:schemaRef ds:uri="d6ae5b8f-0881-466d-be1e-dbd07d215ad7"/>
    <ds:schemaRef ds:uri="http://www.w3.org/XML/1998/namespace"/>
    <ds:schemaRef ds:uri="http://purl.org/dc/term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schemas.microsoft.com/sharepoint/v3"/>
    <ds:schemaRef ds:uri="http://purl.org/dc/dcmitype/"/>
  </ds:schemaRefs>
</ds:datastoreItem>
</file>

<file path=customXml/itemProps3.xml><?xml version="1.0" encoding="utf-8"?>
<ds:datastoreItem xmlns:ds="http://schemas.openxmlformats.org/officeDocument/2006/customXml" ds:itemID="{ABD39CB4-7577-4E9C-9446-BEC2628A2E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ae5b8f-0881-466d-be1e-dbd07d215ad7"/>
    <ds:schemaRef ds:uri="313f482b-4bc7-412f-883f-0a8208fa9d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195</TotalTime>
  <Words>1</Words>
  <Application>Microsoft Office PowerPoint</Application>
  <PresentationFormat>Custom</PresentationFormat>
  <Paragraphs>1</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Catamaran</vt:lpstr>
      <vt:lpstr>Roboto</vt:lpstr>
      <vt:lpstr>Roboto Medium</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Candra Johnson</dc:creator>
  <cp:lastModifiedBy>Diane Webb</cp:lastModifiedBy>
  <cp:revision>3</cp:revision>
  <dcterms:created xsi:type="dcterms:W3CDTF">2021-08-03T15:17:26Z</dcterms:created>
  <dcterms:modified xsi:type="dcterms:W3CDTF">2021-09-03T20:54:12Z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0x01010062AE06EB548AA546B718451878B9BCC7</vt:lpwstr>
  </property>
</Properties>
</file>