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4" r:id="rId4"/>
  </p:sldMasterIdLst>
  <p:sldIdLst>
    <p:sldId id="259" r:id="rId5"/>
    <p:sldId id="260" r:id="rId6"/>
  </p:sldIdLst>
  <p:sldSz cx="7772400" cy="10058400"/>
  <p:notesSz cx="6858000" cy="9144000"/>
  <p:defaultTextStyle>
    <a:defPPr>
      <a:defRPr lang="en-US"/>
    </a:defPPr>
    <a:lvl1pPr marL="0" algn="l" defTabSz="457146" rtl="0" eaLnBrk="1" latinLnBrk="0" hangingPunct="1">
      <a:defRPr sz="1799" kern="1200">
        <a:solidFill>
          <a:schemeClr val="tx1"/>
        </a:solidFill>
        <a:latin typeface="+mn-lt"/>
        <a:ea typeface="+mn-ea"/>
        <a:cs typeface="+mn-cs"/>
      </a:defRPr>
    </a:lvl1pPr>
    <a:lvl2pPr marL="457146" algn="l" defTabSz="457146" rtl="0" eaLnBrk="1" latinLnBrk="0" hangingPunct="1">
      <a:defRPr sz="1799" kern="1200">
        <a:solidFill>
          <a:schemeClr val="tx1"/>
        </a:solidFill>
        <a:latin typeface="+mn-lt"/>
        <a:ea typeface="+mn-ea"/>
        <a:cs typeface="+mn-cs"/>
      </a:defRPr>
    </a:lvl2pPr>
    <a:lvl3pPr marL="914294" algn="l" defTabSz="457146" rtl="0" eaLnBrk="1" latinLnBrk="0" hangingPunct="1">
      <a:defRPr sz="1799" kern="1200">
        <a:solidFill>
          <a:schemeClr val="tx1"/>
        </a:solidFill>
        <a:latin typeface="+mn-lt"/>
        <a:ea typeface="+mn-ea"/>
        <a:cs typeface="+mn-cs"/>
      </a:defRPr>
    </a:lvl3pPr>
    <a:lvl4pPr marL="1371440" algn="l" defTabSz="457146" rtl="0" eaLnBrk="1" latinLnBrk="0" hangingPunct="1">
      <a:defRPr sz="1799" kern="1200">
        <a:solidFill>
          <a:schemeClr val="tx1"/>
        </a:solidFill>
        <a:latin typeface="+mn-lt"/>
        <a:ea typeface="+mn-ea"/>
        <a:cs typeface="+mn-cs"/>
      </a:defRPr>
    </a:lvl4pPr>
    <a:lvl5pPr marL="1828586" algn="l" defTabSz="457146" rtl="0" eaLnBrk="1" latinLnBrk="0" hangingPunct="1">
      <a:defRPr sz="1799" kern="1200">
        <a:solidFill>
          <a:schemeClr val="tx1"/>
        </a:solidFill>
        <a:latin typeface="+mn-lt"/>
        <a:ea typeface="+mn-ea"/>
        <a:cs typeface="+mn-cs"/>
      </a:defRPr>
    </a:lvl5pPr>
    <a:lvl6pPr marL="2285732" algn="l" defTabSz="457146" rtl="0" eaLnBrk="1" latinLnBrk="0" hangingPunct="1">
      <a:defRPr sz="1799" kern="1200">
        <a:solidFill>
          <a:schemeClr val="tx1"/>
        </a:solidFill>
        <a:latin typeface="+mn-lt"/>
        <a:ea typeface="+mn-ea"/>
        <a:cs typeface="+mn-cs"/>
      </a:defRPr>
    </a:lvl6pPr>
    <a:lvl7pPr marL="2742880" algn="l" defTabSz="457146" rtl="0" eaLnBrk="1" latinLnBrk="0" hangingPunct="1">
      <a:defRPr sz="1799" kern="1200">
        <a:solidFill>
          <a:schemeClr val="tx1"/>
        </a:solidFill>
        <a:latin typeface="+mn-lt"/>
        <a:ea typeface="+mn-ea"/>
        <a:cs typeface="+mn-cs"/>
      </a:defRPr>
    </a:lvl7pPr>
    <a:lvl8pPr marL="3200026" algn="l" defTabSz="457146" rtl="0" eaLnBrk="1" latinLnBrk="0" hangingPunct="1">
      <a:defRPr sz="1799" kern="1200">
        <a:solidFill>
          <a:schemeClr val="tx1"/>
        </a:solidFill>
        <a:latin typeface="+mn-lt"/>
        <a:ea typeface="+mn-ea"/>
        <a:cs typeface="+mn-cs"/>
      </a:defRPr>
    </a:lvl8pPr>
    <a:lvl9pPr marL="3657172" algn="l" defTabSz="457146"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dra Johnson" initials="CJ" lastIdx="10" clrIdx="0">
    <p:extLst>
      <p:ext uri="{19B8F6BF-5375-455C-9EA6-DF929625EA0E}">
        <p15:presenceInfo xmlns:p15="http://schemas.microsoft.com/office/powerpoint/2012/main" userId="S::cjohnson@healthliteracy.media::60645380-4b5f-45e7-a595-eeef65d4767b" providerId="AD"/>
      </p:ext>
    </p:extLst>
  </p:cmAuthor>
  <p:cmAuthor id="2" name="Lisa Cary" initials="LC" lastIdx="3" clrIdx="1">
    <p:extLst>
      <p:ext uri="{19B8F6BF-5375-455C-9EA6-DF929625EA0E}">
        <p15:presenceInfo xmlns:p15="http://schemas.microsoft.com/office/powerpoint/2012/main" userId="S::lcary@healthliteracy.media::344303b7-d470-4259-90c7-a66056dec358" providerId="AD"/>
      </p:ext>
    </p:extLst>
  </p:cmAuthor>
  <p:cmAuthor id="3" name="Diane Webb" initials="DW" lastIdx="3" clrIdx="2">
    <p:extLst>
      <p:ext uri="{19B8F6BF-5375-455C-9EA6-DF929625EA0E}">
        <p15:presenceInfo xmlns:p15="http://schemas.microsoft.com/office/powerpoint/2012/main" userId="Diane Webb" providerId="None"/>
      </p:ext>
    </p:extLst>
  </p:cmAuthor>
  <p:cmAuthor id="4" name="Daniel Waxler" initials="DW" lastIdx="8" clrIdx="3">
    <p:extLst>
      <p:ext uri="{19B8F6BF-5375-455C-9EA6-DF929625EA0E}">
        <p15:presenceInfo xmlns:p15="http://schemas.microsoft.com/office/powerpoint/2012/main" userId="S::dwaxler@mffh.org::22379d51-02bf-4deb-8bc8-cc92a3fbc64e" providerId="AD"/>
      </p:ext>
    </p:extLst>
  </p:cmAuthor>
  <p:cmAuthor id="5" name="Nancy Kelley" initials="NK" lastIdx="2" clrIdx="4">
    <p:extLst>
      <p:ext uri="{19B8F6BF-5375-455C-9EA6-DF929625EA0E}">
        <p15:presenceInfo xmlns:p15="http://schemas.microsoft.com/office/powerpoint/2012/main" userId="S::nkelley@mffh.org::dfbee1cc-3311-4346-b0f8-7c8dbaef1866" providerId="AD"/>
      </p:ext>
    </p:extLst>
  </p:cmAuthor>
  <p:cmAuthor id="6" name="Diane Webb" initials="DW [2]" lastIdx="5" clrIdx="5">
    <p:extLst>
      <p:ext uri="{19B8F6BF-5375-455C-9EA6-DF929625EA0E}">
        <p15:presenceInfo xmlns:p15="http://schemas.microsoft.com/office/powerpoint/2012/main" userId="20dc823cd6f1b3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B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BD3EC-E517-421B-B4EF-802ACDD39DCE}" v="3" dt="2021-09-03T20:57:54.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20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dra Johnson" userId="60645380-4b5f-45e7-a595-eeef65d4767b" providerId="ADAL" clId="{D0C88B5D-DDE1-4D0D-99EB-34890A467860}"/>
    <pc:docChg chg="undo custSel addSld delSld modSld addMainMaster delMainMaster modMainMaster">
      <pc:chgData name="Candra Johnson" userId="60645380-4b5f-45e7-a595-eeef65d4767b" providerId="ADAL" clId="{D0C88B5D-DDE1-4D0D-99EB-34890A467860}" dt="2021-08-23T16:11:21.213" v="67" actId="1076"/>
      <pc:docMkLst>
        <pc:docMk/>
      </pc:docMkLst>
      <pc:sldChg chg="del modCm">
        <pc:chgData name="Candra Johnson" userId="60645380-4b5f-45e7-a595-eeef65d4767b" providerId="ADAL" clId="{D0C88B5D-DDE1-4D0D-99EB-34890A467860}" dt="2021-08-23T15:37:42.746" v="18" actId="47"/>
        <pc:sldMkLst>
          <pc:docMk/>
          <pc:sldMk cId="1141457602" sldId="257"/>
        </pc:sldMkLst>
      </pc:sldChg>
      <pc:sldChg chg="del">
        <pc:chgData name="Candra Johnson" userId="60645380-4b5f-45e7-a595-eeef65d4767b" providerId="ADAL" clId="{D0C88B5D-DDE1-4D0D-99EB-34890A467860}" dt="2021-08-23T15:37:42.746" v="18" actId="47"/>
        <pc:sldMkLst>
          <pc:docMk/>
          <pc:sldMk cId="660944672" sldId="258"/>
        </pc:sldMkLst>
      </pc:sldChg>
      <pc:sldChg chg="new">
        <pc:chgData name="Candra Johnson" userId="60645380-4b5f-45e7-a595-eeef65d4767b" providerId="ADAL" clId="{D0C88B5D-DDE1-4D0D-99EB-34890A467860}" dt="2021-08-23T15:37:38.925" v="16" actId="680"/>
        <pc:sldMkLst>
          <pc:docMk/>
          <pc:sldMk cId="3456709554" sldId="259"/>
        </pc:sldMkLst>
      </pc:sldChg>
      <pc:sldChg chg="new addCm modCm">
        <pc:chgData name="Candra Johnson" userId="60645380-4b5f-45e7-a595-eeef65d4767b" providerId="ADAL" clId="{D0C88B5D-DDE1-4D0D-99EB-34890A467860}" dt="2021-08-23T16:08:53.096" v="32"/>
        <pc:sldMkLst>
          <pc:docMk/>
          <pc:sldMk cId="1614317401" sldId="260"/>
        </pc:sldMkLst>
      </pc:sldChg>
      <pc:sldMasterChg chg="addSp modSp addSldLayout delSldLayout modSldLayout">
        <pc:chgData name="Candra Johnson" userId="60645380-4b5f-45e7-a595-eeef65d4767b" providerId="ADAL" clId="{D0C88B5D-DDE1-4D0D-99EB-34890A467860}" dt="2021-08-23T16:11:21.213" v="67" actId="1076"/>
        <pc:sldMasterMkLst>
          <pc:docMk/>
          <pc:sldMasterMk cId="2475327124" sldId="2147483674"/>
        </pc:sldMasterMkLst>
        <pc:cxnChg chg="add mod">
          <ac:chgData name="Candra Johnson" userId="60645380-4b5f-45e7-a595-eeef65d4767b" providerId="ADAL" clId="{D0C88B5D-DDE1-4D0D-99EB-34890A467860}" dt="2021-08-23T15:34:33.690" v="7"/>
          <ac:cxnSpMkLst>
            <pc:docMk/>
            <pc:sldMasterMk cId="2475327124" sldId="2147483674"/>
            <ac:cxnSpMk id="4" creationId="{3A6FC764-AC4C-4039-A3BA-742D3A018B73}"/>
          </ac:cxnSpMkLst>
        </pc:cxnChg>
        <pc:sldLayoutChg chg="del">
          <pc:chgData name="Candra Johnson" userId="60645380-4b5f-45e7-a595-eeef65d4767b" providerId="ADAL" clId="{D0C88B5D-DDE1-4D0D-99EB-34890A467860}" dt="2021-08-23T15:37:47.773" v="20" actId="2696"/>
          <pc:sldLayoutMkLst>
            <pc:docMk/>
            <pc:sldMasterMk cId="2475327124" sldId="2147483674"/>
            <pc:sldLayoutMk cId="3214508374" sldId="2147483675"/>
          </pc:sldLayoutMkLst>
        </pc:sldLayoutChg>
        <pc:sldLayoutChg chg="del">
          <pc:chgData name="Candra Johnson" userId="60645380-4b5f-45e7-a595-eeef65d4767b" providerId="ADAL" clId="{D0C88B5D-DDE1-4D0D-99EB-34890A467860}" dt="2021-08-23T15:37:47.761" v="19" actId="2696"/>
          <pc:sldLayoutMkLst>
            <pc:docMk/>
            <pc:sldMasterMk cId="2475327124" sldId="2147483674"/>
            <pc:sldLayoutMk cId="3173422124" sldId="2147483676"/>
          </pc:sldLayoutMkLst>
        </pc:sldLayoutChg>
        <pc:sldLayoutChg chg="del">
          <pc:chgData name="Candra Johnson" userId="60645380-4b5f-45e7-a595-eeef65d4767b" providerId="ADAL" clId="{D0C88B5D-DDE1-4D0D-99EB-34890A467860}" dt="2021-08-23T15:37:42.746" v="18" actId="47"/>
          <pc:sldLayoutMkLst>
            <pc:docMk/>
            <pc:sldMasterMk cId="2475327124" sldId="2147483674"/>
            <pc:sldLayoutMk cId="756728303" sldId="2147483677"/>
          </pc:sldLayoutMkLst>
        </pc:sldLayoutChg>
        <pc:sldLayoutChg chg="addSp delSp modSp mod">
          <pc:chgData name="Candra Johnson" userId="60645380-4b5f-45e7-a595-eeef65d4767b" providerId="ADAL" clId="{D0C88B5D-DDE1-4D0D-99EB-34890A467860}" dt="2021-08-23T15:36:55.177" v="13" actId="1076"/>
          <pc:sldLayoutMkLst>
            <pc:docMk/>
            <pc:sldMasterMk cId="2475327124" sldId="2147483674"/>
            <pc:sldLayoutMk cId="1459779620" sldId="2147483678"/>
          </pc:sldLayoutMkLst>
          <pc:spChg chg="add del mod">
            <ac:chgData name="Candra Johnson" userId="60645380-4b5f-45e7-a595-eeef65d4767b" providerId="ADAL" clId="{D0C88B5D-DDE1-4D0D-99EB-34890A467860}" dt="2021-08-23T15:34:30.312" v="6" actId="478"/>
            <ac:spMkLst>
              <pc:docMk/>
              <pc:sldMasterMk cId="2475327124" sldId="2147483674"/>
              <pc:sldLayoutMk cId="1459779620" sldId="2147483678"/>
              <ac:spMk id="2" creationId="{4AFBBF59-3B54-4B48-8F0F-8C1CDA615FAC}"/>
            </ac:spMkLst>
          </pc:spChg>
          <pc:spChg chg="add del mod">
            <ac:chgData name="Candra Johnson" userId="60645380-4b5f-45e7-a595-eeef65d4767b" providerId="ADAL" clId="{D0C88B5D-DDE1-4D0D-99EB-34890A467860}" dt="2021-08-23T15:34:30.312" v="6" actId="478"/>
            <ac:spMkLst>
              <pc:docMk/>
              <pc:sldMasterMk cId="2475327124" sldId="2147483674"/>
              <pc:sldLayoutMk cId="1459779620" sldId="2147483678"/>
              <ac:spMk id="3" creationId="{A42BF3F1-353B-47A2-BA27-203C2A84098B}"/>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5" creationId="{BABABC3F-FD9A-4462-B943-5C0C9AEE4990}"/>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6" creationId="{579B5541-8A2D-4CD4-9CF1-614C12F243C2}"/>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7" creationId="{300CCD37-DE28-462B-A291-E87D30FD8F90}"/>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8" creationId="{743489B5-DFF7-4743-B3A1-5FD2DDF72AB6}"/>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9" creationId="{D717BBF1-609B-4795-AB35-63993133B5D4}"/>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0" creationId="{78E0B05D-63EC-407C-8069-85ACB2EF2C84}"/>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1" creationId="{E8C54E24-5932-47D1-88C9-04154D62DCD1}"/>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2" creationId="{895838D9-F536-460B-A9C2-D72F90EEF16E}"/>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3" creationId="{4C7FC79B-0742-45E4-B4F1-4A9392C0F467}"/>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4" creationId="{F86AE257-CD3F-44AF-90AE-5727DCF8CFBC}"/>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5" creationId="{AAAC106A-8F59-4088-A83D-84B8CFAEBC8B}"/>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6" creationId="{86A056AF-FF2A-4194-870C-1CE262BA5004}"/>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7" creationId="{79C1B981-6E4F-4DB2-BFB6-5A3F1CDF46DB}"/>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18" creationId="{2A2A0F35-3D3E-4D16-B6B3-6A7103EE585C}"/>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1" creationId="{21CB9F30-ED80-4DF3-A579-0F99594794B6}"/>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2" creationId="{8F71A5E5-4CB6-4F50-A489-A27CED17A711}"/>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3" creationId="{8926CADD-A9E9-4A86-A7CC-D95AC7A942D6}"/>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4" creationId="{8026058C-955C-4E2D-98CE-37B17BBC3BE6}"/>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5" creationId="{1433A601-C0D2-4E50-9F04-71707B0C5DA0}"/>
            </ac:spMkLst>
          </pc:spChg>
          <pc:spChg chg="add mod">
            <ac:chgData name="Candra Johnson" userId="60645380-4b5f-45e7-a595-eeef65d4767b" providerId="ADAL" clId="{D0C88B5D-DDE1-4D0D-99EB-34890A467860}" dt="2021-08-23T15:34:23.484" v="5"/>
            <ac:spMkLst>
              <pc:docMk/>
              <pc:sldMasterMk cId="2475327124" sldId="2147483674"/>
              <pc:sldLayoutMk cId="1459779620" sldId="2147483678"/>
              <ac:spMk id="26" creationId="{CD5BB538-028E-4B49-8A59-CBA68D174913}"/>
            </ac:spMkLst>
          </pc:spChg>
          <pc:spChg chg="add mod">
            <ac:chgData name="Candra Johnson" userId="60645380-4b5f-45e7-a595-eeef65d4767b" providerId="ADAL" clId="{D0C88B5D-DDE1-4D0D-99EB-34890A467860}" dt="2021-08-23T15:36:55.177" v="13" actId="1076"/>
            <ac:spMkLst>
              <pc:docMk/>
              <pc:sldMasterMk cId="2475327124" sldId="2147483674"/>
              <pc:sldLayoutMk cId="1459779620" sldId="2147483678"/>
              <ac:spMk id="30" creationId="{F41143F7-6A23-4B08-856A-E7627F009A35}"/>
            </ac:spMkLst>
          </pc:spChg>
          <pc:spChg chg="add mod">
            <ac:chgData name="Candra Johnson" userId="60645380-4b5f-45e7-a595-eeef65d4767b" providerId="ADAL" clId="{D0C88B5D-DDE1-4D0D-99EB-34890A467860}" dt="2021-08-23T15:36:55.177" v="13" actId="1076"/>
            <ac:spMkLst>
              <pc:docMk/>
              <pc:sldMasterMk cId="2475327124" sldId="2147483674"/>
              <pc:sldLayoutMk cId="1459779620" sldId="2147483678"/>
              <ac:spMk id="31" creationId="{F83F4E3B-8B99-4761-B7D5-19F93BA7CC16}"/>
            </ac:spMkLst>
          </pc:spChg>
          <pc:picChg chg="add mod">
            <ac:chgData name="Candra Johnson" userId="60645380-4b5f-45e7-a595-eeef65d4767b" providerId="ADAL" clId="{D0C88B5D-DDE1-4D0D-99EB-34890A467860}" dt="2021-08-23T15:34:23.484" v="5"/>
            <ac:picMkLst>
              <pc:docMk/>
              <pc:sldMasterMk cId="2475327124" sldId="2147483674"/>
              <pc:sldLayoutMk cId="1459779620" sldId="2147483678"/>
              <ac:picMk id="19" creationId="{88785406-5058-44A2-B768-0ED1E16FC9AE}"/>
            </ac:picMkLst>
          </pc:picChg>
          <pc:picChg chg="add mod">
            <ac:chgData name="Candra Johnson" userId="60645380-4b5f-45e7-a595-eeef65d4767b" providerId="ADAL" clId="{D0C88B5D-DDE1-4D0D-99EB-34890A467860}" dt="2021-08-23T15:34:23.484" v="5"/>
            <ac:picMkLst>
              <pc:docMk/>
              <pc:sldMasterMk cId="2475327124" sldId="2147483674"/>
              <pc:sldLayoutMk cId="1459779620" sldId="2147483678"/>
              <ac:picMk id="20" creationId="{3B2C309F-4A64-432D-9F1C-7F7158B549EC}"/>
            </ac:picMkLst>
          </pc:picChg>
          <pc:picChg chg="add mod">
            <ac:chgData name="Candra Johnson" userId="60645380-4b5f-45e7-a595-eeef65d4767b" providerId="ADAL" clId="{D0C88B5D-DDE1-4D0D-99EB-34890A467860}" dt="2021-08-23T15:34:23.484" v="5"/>
            <ac:picMkLst>
              <pc:docMk/>
              <pc:sldMasterMk cId="2475327124" sldId="2147483674"/>
              <pc:sldLayoutMk cId="1459779620" sldId="2147483678"/>
              <ac:picMk id="27" creationId="{E89851F3-7C90-461F-AD2D-D9A7A1B79C5A}"/>
            </ac:picMkLst>
          </pc:picChg>
          <pc:picChg chg="add mod">
            <ac:chgData name="Candra Johnson" userId="60645380-4b5f-45e7-a595-eeef65d4767b" providerId="ADAL" clId="{D0C88B5D-DDE1-4D0D-99EB-34890A467860}" dt="2021-08-23T15:34:23.484" v="5"/>
            <ac:picMkLst>
              <pc:docMk/>
              <pc:sldMasterMk cId="2475327124" sldId="2147483674"/>
              <pc:sldLayoutMk cId="1459779620" sldId="2147483678"/>
              <ac:picMk id="28" creationId="{F38754C4-B807-4A93-80B1-6B493BDF629E}"/>
            </ac:picMkLst>
          </pc:picChg>
          <pc:picChg chg="add mod">
            <ac:chgData name="Candra Johnson" userId="60645380-4b5f-45e7-a595-eeef65d4767b" providerId="ADAL" clId="{D0C88B5D-DDE1-4D0D-99EB-34890A467860}" dt="2021-08-23T15:34:23.484" v="5"/>
            <ac:picMkLst>
              <pc:docMk/>
              <pc:sldMasterMk cId="2475327124" sldId="2147483674"/>
              <pc:sldLayoutMk cId="1459779620" sldId="2147483678"/>
              <ac:picMk id="29" creationId="{17D8E770-CEEA-47F7-B68F-FD515E3E1D8E}"/>
            </ac:picMkLst>
          </pc:picChg>
          <pc:cxnChg chg="add del mod">
            <ac:chgData name="Candra Johnson" userId="60645380-4b5f-45e7-a595-eeef65d4767b" providerId="ADAL" clId="{D0C88B5D-DDE1-4D0D-99EB-34890A467860}" dt="2021-08-23T15:34:36.215" v="8" actId="478"/>
            <ac:cxnSpMkLst>
              <pc:docMk/>
              <pc:sldMasterMk cId="2475327124" sldId="2147483674"/>
              <pc:sldLayoutMk cId="1459779620" sldId="2147483678"/>
              <ac:cxnSpMk id="4" creationId="{825D5093-36A4-4F9B-A82A-93B34E6E63AA}"/>
            </ac:cxnSpMkLst>
          </pc:cxnChg>
        </pc:sldLayoutChg>
        <pc:sldLayoutChg chg="new del mod">
          <pc:chgData name="Candra Johnson" userId="60645380-4b5f-45e7-a595-eeef65d4767b" providerId="ADAL" clId="{D0C88B5D-DDE1-4D0D-99EB-34890A467860}" dt="2021-08-23T15:33:48.409" v="2" actId="11236"/>
          <pc:sldLayoutMkLst>
            <pc:docMk/>
            <pc:sldMasterMk cId="2475327124" sldId="2147483674"/>
            <pc:sldLayoutMk cId="2569174260" sldId="2147483678"/>
          </pc:sldLayoutMkLst>
        </pc:sldLayoutChg>
        <pc:sldLayoutChg chg="addSp delSp modSp mod">
          <pc:chgData name="Candra Johnson" userId="60645380-4b5f-45e7-a595-eeef65d4767b" providerId="ADAL" clId="{D0C88B5D-DDE1-4D0D-99EB-34890A467860}" dt="2021-08-23T16:11:21.213" v="67" actId="1076"/>
          <pc:sldLayoutMkLst>
            <pc:docMk/>
            <pc:sldMasterMk cId="2475327124" sldId="2147483674"/>
            <pc:sldLayoutMk cId="3610477814" sldId="2147483679"/>
          </pc:sldLayoutMkLst>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5" creationId="{BABABC3F-FD9A-4462-B943-5C0C9AEE4990}"/>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6" creationId="{579B5541-8A2D-4CD4-9CF1-614C12F243C2}"/>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7" creationId="{300CCD37-DE28-462B-A291-E87D30FD8F90}"/>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8" creationId="{743489B5-DFF7-4743-B3A1-5FD2DDF72AB6}"/>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9" creationId="{D717BBF1-609B-4795-AB35-63993133B5D4}"/>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0" creationId="{78E0B05D-63EC-407C-8069-85ACB2EF2C84}"/>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1" creationId="{E8C54E24-5932-47D1-88C9-04154D62DCD1}"/>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2" creationId="{895838D9-F536-460B-A9C2-D72F90EEF16E}"/>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3" creationId="{4C7FC79B-0742-45E4-B4F1-4A9392C0F467}"/>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4" creationId="{F86AE257-CD3F-44AF-90AE-5727DCF8CFBC}"/>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5" creationId="{AAAC106A-8F59-4088-A83D-84B8CFAEBC8B}"/>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6" creationId="{86A056AF-FF2A-4194-870C-1CE262BA5004}"/>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7" creationId="{79C1B981-6E4F-4DB2-BFB6-5A3F1CDF46DB}"/>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18" creationId="{2A2A0F35-3D3E-4D16-B6B3-6A7103EE585C}"/>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1" creationId="{21CB9F30-ED80-4DF3-A579-0F99594794B6}"/>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2" creationId="{8F71A5E5-4CB6-4F50-A489-A27CED17A711}"/>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3" creationId="{8926CADD-A9E9-4A86-A7CC-D95AC7A942D6}"/>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4" creationId="{8026058C-955C-4E2D-98CE-37B17BBC3BE6}"/>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5" creationId="{1433A601-C0D2-4E50-9F04-71707B0C5DA0}"/>
            </ac:spMkLst>
          </pc:spChg>
          <pc:spChg chg="del">
            <ac:chgData name="Candra Johnson" userId="60645380-4b5f-45e7-a595-eeef65d4767b" providerId="ADAL" clId="{D0C88B5D-DDE1-4D0D-99EB-34890A467860}" dt="2021-08-23T15:36:37.176" v="9" actId="478"/>
            <ac:spMkLst>
              <pc:docMk/>
              <pc:sldMasterMk cId="2475327124" sldId="2147483674"/>
              <pc:sldLayoutMk cId="3610477814" sldId="2147483679"/>
              <ac:spMk id="26" creationId="{CD5BB538-028E-4B49-8A59-CBA68D174913}"/>
            </ac:spMkLst>
          </pc:spChg>
          <pc:spChg chg="add mod ord">
            <ac:chgData name="Candra Johnson" userId="60645380-4b5f-45e7-a595-eeef65d4767b" providerId="ADAL" clId="{D0C88B5D-DDE1-4D0D-99EB-34890A467860}" dt="2021-08-23T16:11:21.213" v="67" actId="1076"/>
            <ac:spMkLst>
              <pc:docMk/>
              <pc:sldMasterMk cId="2475327124" sldId="2147483674"/>
              <pc:sldLayoutMk cId="3610477814" sldId="2147483679"/>
              <ac:spMk id="30" creationId="{A09D7CE3-D099-4E71-9862-2C4655D41BD7}"/>
            </ac:spMkLst>
          </pc:spChg>
          <pc:spChg chg="add mod">
            <ac:chgData name="Candra Johnson" userId="60645380-4b5f-45e7-a595-eeef65d4767b" providerId="ADAL" clId="{D0C88B5D-DDE1-4D0D-99EB-34890A467860}" dt="2021-08-23T16:10:30.697" v="53" actId="1076"/>
            <ac:spMkLst>
              <pc:docMk/>
              <pc:sldMasterMk cId="2475327124" sldId="2147483674"/>
              <pc:sldLayoutMk cId="3610477814" sldId="2147483679"/>
              <ac:spMk id="31" creationId="{24E2A2AA-984F-4291-AD97-46F332C05ADF}"/>
            </ac:spMkLst>
          </pc:spChg>
          <pc:spChg chg="add del mod">
            <ac:chgData name="Candra Johnson" userId="60645380-4b5f-45e7-a595-eeef65d4767b" providerId="ADAL" clId="{D0C88B5D-DDE1-4D0D-99EB-34890A467860}" dt="2021-08-23T15:36:42.136" v="11" actId="478"/>
            <ac:spMkLst>
              <pc:docMk/>
              <pc:sldMasterMk cId="2475327124" sldId="2147483674"/>
              <pc:sldLayoutMk cId="3610477814" sldId="2147483679"/>
              <ac:spMk id="32" creationId="{D6D8022A-BBB6-482F-A140-CBCE4660D762}"/>
            </ac:spMkLst>
          </pc:spChg>
          <pc:spChg chg="add del mod">
            <ac:chgData name="Candra Johnson" userId="60645380-4b5f-45e7-a595-eeef65d4767b" providerId="ADAL" clId="{D0C88B5D-DDE1-4D0D-99EB-34890A467860}" dt="2021-08-23T15:36:42.136" v="11" actId="478"/>
            <ac:spMkLst>
              <pc:docMk/>
              <pc:sldMasterMk cId="2475327124" sldId="2147483674"/>
              <pc:sldLayoutMk cId="3610477814" sldId="2147483679"/>
              <ac:spMk id="33" creationId="{A9510193-7B53-4603-9311-B8FDF1133B15}"/>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35" creationId="{C3F36485-D668-436D-B0EB-3AE5C66EC5C1}"/>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36" creationId="{825A79EF-34CD-4329-8537-F6DE2BCF536E}"/>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37" creationId="{963F8107-5025-4AF8-A4C7-531303340CC7}"/>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38" creationId="{B0EF5DA6-CEF3-4DD2-A986-EF5F8D8F10BB}"/>
            </ac:spMkLst>
          </pc:spChg>
          <pc:spChg chg="add mod">
            <ac:chgData name="Candra Johnson" userId="60645380-4b5f-45e7-a595-eeef65d4767b" providerId="ADAL" clId="{D0C88B5D-DDE1-4D0D-99EB-34890A467860}" dt="2021-08-23T15:39:26.539" v="27" actId="14100"/>
            <ac:spMkLst>
              <pc:docMk/>
              <pc:sldMasterMk cId="2475327124" sldId="2147483674"/>
              <pc:sldLayoutMk cId="3610477814" sldId="2147483679"/>
              <ac:spMk id="39" creationId="{3E87938A-59D9-4237-BC15-F6E1861AB43B}"/>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0" creationId="{A2D9A21F-628B-4AD6-AE76-A58ED6D8FF8F}"/>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1" creationId="{B006FA9D-A432-4F79-B156-FCD1277998B7}"/>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2" creationId="{D54D89D5-6F4C-4C43-A45C-47BF5A6DFB81}"/>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3" creationId="{59ED764E-EA51-423A-925E-C105D253C1F9}"/>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4" creationId="{75C330F7-CF22-450D-8DF0-77C0C543692E}"/>
            </ac:spMkLst>
          </pc:spChg>
          <pc:spChg chg="add mod">
            <ac:chgData name="Candra Johnson" userId="60645380-4b5f-45e7-a595-eeef65d4767b" providerId="ADAL" clId="{D0C88B5D-DDE1-4D0D-99EB-34890A467860}" dt="2021-08-23T15:38:50.735" v="23" actId="1036"/>
            <ac:spMkLst>
              <pc:docMk/>
              <pc:sldMasterMk cId="2475327124" sldId="2147483674"/>
              <pc:sldLayoutMk cId="3610477814" sldId="2147483679"/>
              <ac:spMk id="45" creationId="{35441734-9E48-4B7A-9B6F-DE3C9EB6CB8B}"/>
            </ac:spMkLst>
          </pc:spChg>
          <pc:spChg chg="add mod">
            <ac:chgData name="Candra Johnson" userId="60645380-4b5f-45e7-a595-eeef65d4767b" providerId="ADAL" clId="{D0C88B5D-DDE1-4D0D-99EB-34890A467860}" dt="2021-08-23T15:38:50.735" v="23" actId="1036"/>
            <ac:spMkLst>
              <pc:docMk/>
              <pc:sldMasterMk cId="2475327124" sldId="2147483674"/>
              <pc:sldLayoutMk cId="3610477814" sldId="2147483679"/>
              <ac:spMk id="46" creationId="{E110DEAC-1F0D-4904-8210-424E3E3C06BC}"/>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49" creationId="{DD8E1348-3EDE-4224-8D12-FB2E7DB883AB}"/>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51" creationId="{919EE603-301A-4CC6-848D-2375EB5FAFD1}"/>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52" creationId="{3A9E179F-EA5E-4B67-9A73-43E54BB85370}"/>
            </ac:spMkLst>
          </pc:spChg>
          <pc:spChg chg="add del mod">
            <ac:chgData name="Candra Johnson" userId="60645380-4b5f-45e7-a595-eeef65d4767b" providerId="ADAL" clId="{D0C88B5D-DDE1-4D0D-99EB-34890A467860}" dt="2021-08-23T16:08:58.799" v="33" actId="478"/>
            <ac:spMkLst>
              <pc:docMk/>
              <pc:sldMasterMk cId="2475327124" sldId="2147483674"/>
              <pc:sldLayoutMk cId="3610477814" sldId="2147483679"/>
              <ac:spMk id="53" creationId="{E97E42B0-B2E1-498C-AA86-C1CAFF5D1DF8}"/>
            </ac:spMkLst>
          </pc:spChg>
          <pc:spChg chg="add mod">
            <ac:chgData name="Candra Johnson" userId="60645380-4b5f-45e7-a595-eeef65d4767b" providerId="ADAL" clId="{D0C88B5D-DDE1-4D0D-99EB-34890A467860}" dt="2021-08-23T15:36:37.819" v="10"/>
            <ac:spMkLst>
              <pc:docMk/>
              <pc:sldMasterMk cId="2475327124" sldId="2147483674"/>
              <pc:sldLayoutMk cId="3610477814" sldId="2147483679"/>
              <ac:spMk id="54" creationId="{AEB4C457-9E43-4C2F-A180-C0B742F12B80}"/>
            </ac:spMkLst>
          </pc:spChg>
          <pc:spChg chg="add mod">
            <ac:chgData name="Candra Johnson" userId="60645380-4b5f-45e7-a595-eeef65d4767b" providerId="ADAL" clId="{D0C88B5D-DDE1-4D0D-99EB-34890A467860}" dt="2021-08-23T16:10:50.952" v="55" actId="1076"/>
            <ac:spMkLst>
              <pc:docMk/>
              <pc:sldMasterMk cId="2475327124" sldId="2147483674"/>
              <pc:sldLayoutMk cId="3610477814" sldId="2147483679"/>
              <ac:spMk id="55" creationId="{06D86B8E-98BD-4F3E-A835-EAD04E404FF9}"/>
            </ac:spMkLst>
          </pc:spChg>
          <pc:spChg chg="add mod ord">
            <ac:chgData name="Candra Johnson" userId="60645380-4b5f-45e7-a595-eeef65d4767b" providerId="ADAL" clId="{D0C88B5D-DDE1-4D0D-99EB-34890A467860}" dt="2021-08-23T16:11:14.168" v="65" actId="1076"/>
            <ac:spMkLst>
              <pc:docMk/>
              <pc:sldMasterMk cId="2475327124" sldId="2147483674"/>
              <pc:sldLayoutMk cId="3610477814" sldId="2147483679"/>
              <ac:spMk id="56" creationId="{25E2F3EB-17EB-42AA-9E21-562219471381}"/>
            </ac:spMkLst>
          </pc:spChg>
          <pc:spChg chg="add mod">
            <ac:chgData name="Candra Johnson" userId="60645380-4b5f-45e7-a595-eeef65d4767b" providerId="ADAL" clId="{D0C88B5D-DDE1-4D0D-99EB-34890A467860}" dt="2021-08-23T15:37:04.591" v="15" actId="1076"/>
            <ac:spMkLst>
              <pc:docMk/>
              <pc:sldMasterMk cId="2475327124" sldId="2147483674"/>
              <pc:sldLayoutMk cId="3610477814" sldId="2147483679"/>
              <ac:spMk id="58" creationId="{5B48C77D-D142-4E6E-8FA7-93E41644ACD6}"/>
            </ac:spMkLst>
          </pc:spChg>
          <pc:spChg chg="add mod">
            <ac:chgData name="Candra Johnson" userId="60645380-4b5f-45e7-a595-eeef65d4767b" providerId="ADAL" clId="{D0C88B5D-DDE1-4D0D-99EB-34890A467860}" dt="2021-08-23T15:37:04.591" v="15" actId="1076"/>
            <ac:spMkLst>
              <pc:docMk/>
              <pc:sldMasterMk cId="2475327124" sldId="2147483674"/>
              <pc:sldLayoutMk cId="3610477814" sldId="2147483679"/>
              <ac:spMk id="59" creationId="{AB7866C8-BE5B-4515-B73F-6F48178A3C0A}"/>
            </ac:spMkLst>
          </pc:spChg>
          <pc:spChg chg="add del mod">
            <ac:chgData name="Candra Johnson" userId="60645380-4b5f-45e7-a595-eeef65d4767b" providerId="ADAL" clId="{D0C88B5D-DDE1-4D0D-99EB-34890A467860}" dt="2021-08-23T16:11:05.126" v="62" actId="478"/>
            <ac:spMkLst>
              <pc:docMk/>
              <pc:sldMasterMk cId="2475327124" sldId="2147483674"/>
              <pc:sldLayoutMk cId="3610477814" sldId="2147483679"/>
              <ac:spMk id="60" creationId="{11BA5695-9FB8-4DAE-BDF6-0F666C072CDF}"/>
            </ac:spMkLst>
          </pc:spChg>
          <pc:picChg chg="del">
            <ac:chgData name="Candra Johnson" userId="60645380-4b5f-45e7-a595-eeef65d4767b" providerId="ADAL" clId="{D0C88B5D-DDE1-4D0D-99EB-34890A467860}" dt="2021-08-23T15:36:37.176" v="9" actId="478"/>
            <ac:picMkLst>
              <pc:docMk/>
              <pc:sldMasterMk cId="2475327124" sldId="2147483674"/>
              <pc:sldLayoutMk cId="3610477814" sldId="2147483679"/>
              <ac:picMk id="19" creationId="{88785406-5058-44A2-B768-0ED1E16FC9AE}"/>
            </ac:picMkLst>
          </pc:picChg>
          <pc:picChg chg="del">
            <ac:chgData name="Candra Johnson" userId="60645380-4b5f-45e7-a595-eeef65d4767b" providerId="ADAL" clId="{D0C88B5D-DDE1-4D0D-99EB-34890A467860}" dt="2021-08-23T15:36:37.176" v="9" actId="478"/>
            <ac:picMkLst>
              <pc:docMk/>
              <pc:sldMasterMk cId="2475327124" sldId="2147483674"/>
              <pc:sldLayoutMk cId="3610477814" sldId="2147483679"/>
              <ac:picMk id="20" creationId="{3B2C309F-4A64-432D-9F1C-7F7158B549EC}"/>
            </ac:picMkLst>
          </pc:picChg>
          <pc:picChg chg="del">
            <ac:chgData name="Candra Johnson" userId="60645380-4b5f-45e7-a595-eeef65d4767b" providerId="ADAL" clId="{D0C88B5D-DDE1-4D0D-99EB-34890A467860}" dt="2021-08-23T15:36:37.176" v="9" actId="478"/>
            <ac:picMkLst>
              <pc:docMk/>
              <pc:sldMasterMk cId="2475327124" sldId="2147483674"/>
              <pc:sldLayoutMk cId="3610477814" sldId="2147483679"/>
              <ac:picMk id="27" creationId="{E89851F3-7C90-461F-AD2D-D9A7A1B79C5A}"/>
            </ac:picMkLst>
          </pc:picChg>
          <pc:picChg chg="del">
            <ac:chgData name="Candra Johnson" userId="60645380-4b5f-45e7-a595-eeef65d4767b" providerId="ADAL" clId="{D0C88B5D-DDE1-4D0D-99EB-34890A467860}" dt="2021-08-23T15:36:37.176" v="9" actId="478"/>
            <ac:picMkLst>
              <pc:docMk/>
              <pc:sldMasterMk cId="2475327124" sldId="2147483674"/>
              <pc:sldLayoutMk cId="3610477814" sldId="2147483679"/>
              <ac:picMk id="28" creationId="{F38754C4-B807-4A93-80B1-6B493BDF629E}"/>
            </ac:picMkLst>
          </pc:picChg>
          <pc:picChg chg="del">
            <ac:chgData name="Candra Johnson" userId="60645380-4b5f-45e7-a595-eeef65d4767b" providerId="ADAL" clId="{D0C88B5D-DDE1-4D0D-99EB-34890A467860}" dt="2021-08-23T15:36:37.176" v="9" actId="478"/>
            <ac:picMkLst>
              <pc:docMk/>
              <pc:sldMasterMk cId="2475327124" sldId="2147483674"/>
              <pc:sldLayoutMk cId="3610477814" sldId="2147483679"/>
              <ac:picMk id="29" creationId="{17D8E770-CEEA-47F7-B68F-FD515E3E1D8E}"/>
            </ac:picMkLst>
          </pc:picChg>
          <pc:picChg chg="add mod">
            <ac:chgData name="Candra Johnson" userId="60645380-4b5f-45e7-a595-eeef65d4767b" providerId="ADAL" clId="{D0C88B5D-DDE1-4D0D-99EB-34890A467860}" dt="2021-08-23T15:38:50.735" v="23" actId="1036"/>
            <ac:picMkLst>
              <pc:docMk/>
              <pc:sldMasterMk cId="2475327124" sldId="2147483674"/>
              <pc:sldLayoutMk cId="3610477814" sldId="2147483679"/>
              <ac:picMk id="47" creationId="{59EE323E-6A1C-43B4-95C4-9DCF6009E8E9}"/>
            </ac:picMkLst>
          </pc:picChg>
          <pc:picChg chg="add mod">
            <ac:chgData name="Candra Johnson" userId="60645380-4b5f-45e7-a595-eeef65d4767b" providerId="ADAL" clId="{D0C88B5D-DDE1-4D0D-99EB-34890A467860}" dt="2021-08-23T15:38:50.735" v="23" actId="1036"/>
            <ac:picMkLst>
              <pc:docMk/>
              <pc:sldMasterMk cId="2475327124" sldId="2147483674"/>
              <pc:sldLayoutMk cId="3610477814" sldId="2147483679"/>
              <ac:picMk id="48" creationId="{A5474B94-8B35-4365-AF8B-E25346C853B1}"/>
            </ac:picMkLst>
          </pc:picChg>
          <pc:picChg chg="add mod">
            <ac:chgData name="Candra Johnson" userId="60645380-4b5f-45e7-a595-eeef65d4767b" providerId="ADAL" clId="{D0C88B5D-DDE1-4D0D-99EB-34890A467860}" dt="2021-08-23T15:39:33.735" v="28" actId="1076"/>
            <ac:picMkLst>
              <pc:docMk/>
              <pc:sldMasterMk cId="2475327124" sldId="2147483674"/>
              <pc:sldLayoutMk cId="3610477814" sldId="2147483679"/>
              <ac:picMk id="57" creationId="{78D528EE-A760-41DD-AFAF-5AB2A14F120C}"/>
            </ac:picMkLst>
          </pc:picChg>
          <pc:cxnChg chg="add del mod">
            <ac:chgData name="Candra Johnson" userId="60645380-4b5f-45e7-a595-eeef65d4767b" providerId="ADAL" clId="{D0C88B5D-DDE1-4D0D-99EB-34890A467860}" dt="2021-08-23T15:36:42.136" v="11" actId="478"/>
            <ac:cxnSpMkLst>
              <pc:docMk/>
              <pc:sldMasterMk cId="2475327124" sldId="2147483674"/>
              <pc:sldLayoutMk cId="3610477814" sldId="2147483679"/>
              <ac:cxnSpMk id="34" creationId="{F3FD123D-A590-4C2E-A8B1-2FAB9C5EE66C}"/>
            </ac:cxnSpMkLst>
          </pc:cxnChg>
          <pc:cxnChg chg="add mod">
            <ac:chgData name="Candra Johnson" userId="60645380-4b5f-45e7-a595-eeef65d4767b" providerId="ADAL" clId="{D0C88B5D-DDE1-4D0D-99EB-34890A467860}" dt="2021-08-23T15:36:37.819" v="10"/>
            <ac:cxnSpMkLst>
              <pc:docMk/>
              <pc:sldMasterMk cId="2475327124" sldId="2147483674"/>
              <pc:sldLayoutMk cId="3610477814" sldId="2147483679"/>
              <ac:cxnSpMk id="50" creationId="{CC6496B5-5181-4C4B-BC73-AF5F1D78552A}"/>
            </ac:cxnSpMkLst>
          </pc:cxnChg>
        </pc:sldLayoutChg>
      </pc:sldMasterChg>
      <pc:sldMasterChg chg="new del mod addSldLayout delSldLayout">
        <pc:chgData name="Candra Johnson" userId="60645380-4b5f-45e7-a595-eeef65d4767b" providerId="ADAL" clId="{D0C88B5D-DDE1-4D0D-99EB-34890A467860}" dt="2021-08-23T15:33:55.517" v="4" actId="6938"/>
        <pc:sldMasterMkLst>
          <pc:docMk/>
          <pc:sldMasterMk cId="3339820269" sldId="2147483678"/>
        </pc:sldMasterMkLst>
        <pc:sldLayoutChg chg="new del replId">
          <pc:chgData name="Candra Johnson" userId="60645380-4b5f-45e7-a595-eeef65d4767b" providerId="ADAL" clId="{D0C88B5D-DDE1-4D0D-99EB-34890A467860}" dt="2021-08-23T15:33:55.517" v="4" actId="6938"/>
          <pc:sldLayoutMkLst>
            <pc:docMk/>
            <pc:sldMasterMk cId="3339820269" sldId="2147483678"/>
            <pc:sldLayoutMk cId="3251081760" sldId="2147483679"/>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658323264" sldId="2147483680"/>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762030770" sldId="2147483681"/>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25611156" sldId="2147483682"/>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991727362" sldId="2147483683"/>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40036783" sldId="2147483684"/>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822972896" sldId="2147483685"/>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4263537661" sldId="2147483686"/>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650748798" sldId="2147483687"/>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1011109768" sldId="2147483688"/>
          </pc:sldLayoutMkLst>
        </pc:sldLayoutChg>
        <pc:sldLayoutChg chg="new del replId">
          <pc:chgData name="Candra Johnson" userId="60645380-4b5f-45e7-a595-eeef65d4767b" providerId="ADAL" clId="{D0C88B5D-DDE1-4D0D-99EB-34890A467860}" dt="2021-08-23T15:33:55.517" v="4" actId="6938"/>
          <pc:sldLayoutMkLst>
            <pc:docMk/>
            <pc:sldMasterMk cId="3339820269" sldId="2147483678"/>
            <pc:sldLayoutMk cId="3745888373" sldId="2147483689"/>
          </pc:sldLayoutMkLst>
        </pc:sldLayoutChg>
      </pc:sldMasterChg>
    </pc:docChg>
  </pc:docChgLst>
  <pc:docChgLst>
    <pc:chgData name="Diane Webb" userId="20dc823cd6f1b32b" providerId="LiveId" clId="{6F8BD3EC-E517-421B-B4EF-802ACDD39DCE}"/>
    <pc:docChg chg="custSel modMainMaster">
      <pc:chgData name="Diane Webb" userId="20dc823cd6f1b32b" providerId="LiveId" clId="{6F8BD3EC-E517-421B-B4EF-802ACDD39DCE}" dt="2021-09-03T20:58:40.084" v="49" actId="1592"/>
      <pc:docMkLst>
        <pc:docMk/>
      </pc:docMkLst>
      <pc:sldChg chg="delCm modCm">
        <pc:chgData name="Diane Webb" userId="20dc823cd6f1b32b" providerId="LiveId" clId="{6F8BD3EC-E517-421B-B4EF-802ACDD39DCE}" dt="2021-09-03T20:56:21.918" v="26" actId="1592"/>
        <pc:sldMkLst>
          <pc:docMk/>
          <pc:sldMk cId="3456709554" sldId="259"/>
        </pc:sldMkLst>
      </pc:sldChg>
      <pc:sldChg chg="delCm">
        <pc:chgData name="Diane Webb" userId="20dc823cd6f1b32b" providerId="LiveId" clId="{6F8BD3EC-E517-421B-B4EF-802ACDD39DCE}" dt="2021-09-03T20:58:40.084" v="49" actId="1592"/>
        <pc:sldMkLst>
          <pc:docMk/>
          <pc:sldMk cId="1614317401" sldId="260"/>
        </pc:sldMkLst>
      </pc:sldChg>
      <pc:sldMasterChg chg="delSp mod modSldLayout">
        <pc:chgData name="Diane Webb" userId="20dc823cd6f1b32b" providerId="LiveId" clId="{6F8BD3EC-E517-421B-B4EF-802ACDD39DCE}" dt="2021-09-03T20:58:27.443" v="46" actId="20577"/>
        <pc:sldMasterMkLst>
          <pc:docMk/>
          <pc:sldMasterMk cId="2475327124" sldId="2147483674"/>
        </pc:sldMasterMkLst>
        <pc:picChg chg="del">
          <ac:chgData name="Diane Webb" userId="20dc823cd6f1b32b" providerId="LiveId" clId="{6F8BD3EC-E517-421B-B4EF-802ACDD39DCE}" dt="2021-09-03T20:55:18.417" v="0" actId="478"/>
          <ac:picMkLst>
            <pc:docMk/>
            <pc:sldMasterMk cId="2475327124" sldId="2147483674"/>
            <ac:picMk id="10" creationId="{00000000-0000-0000-0000-000000000000}"/>
          </ac:picMkLst>
        </pc:picChg>
        <pc:sldLayoutChg chg="modSp mod">
          <pc:chgData name="Diane Webb" userId="20dc823cd6f1b32b" providerId="LiveId" clId="{6F8BD3EC-E517-421B-B4EF-802ACDD39DCE}" dt="2021-09-03T20:55:28.345" v="16" actId="14100"/>
          <pc:sldLayoutMkLst>
            <pc:docMk/>
            <pc:sldMasterMk cId="2475327124" sldId="2147483674"/>
            <pc:sldLayoutMk cId="1459779620" sldId="2147483678"/>
          </pc:sldLayoutMkLst>
          <pc:spChg chg="mod">
            <ac:chgData name="Diane Webb" userId="20dc823cd6f1b32b" providerId="LiveId" clId="{6F8BD3EC-E517-421B-B4EF-802ACDD39DCE}" dt="2021-09-03T20:55:28.345" v="16" actId="14100"/>
            <ac:spMkLst>
              <pc:docMk/>
              <pc:sldMasterMk cId="2475327124" sldId="2147483674"/>
              <pc:sldLayoutMk cId="1459779620" sldId="2147483678"/>
              <ac:spMk id="17" creationId="{79C1B981-6E4F-4DB2-BFB6-5A3F1CDF46DB}"/>
            </ac:spMkLst>
          </pc:spChg>
        </pc:sldLayoutChg>
        <pc:sldLayoutChg chg="modSp mod">
          <pc:chgData name="Diane Webb" userId="20dc823cd6f1b32b" providerId="LiveId" clId="{6F8BD3EC-E517-421B-B4EF-802ACDD39DCE}" dt="2021-09-03T20:58:27.443" v="46" actId="20577"/>
          <pc:sldLayoutMkLst>
            <pc:docMk/>
            <pc:sldMasterMk cId="2475327124" sldId="2147483674"/>
            <pc:sldLayoutMk cId="3610477814" sldId="2147483679"/>
          </pc:sldLayoutMkLst>
          <pc:spChg chg="mod">
            <ac:chgData name="Diane Webb" userId="20dc823cd6f1b32b" providerId="LiveId" clId="{6F8BD3EC-E517-421B-B4EF-802ACDD39DCE}" dt="2021-09-03T20:58:27.443" v="46" actId="20577"/>
            <ac:spMkLst>
              <pc:docMk/>
              <pc:sldMasterMk cId="2475327124" sldId="2147483674"/>
              <pc:sldLayoutMk cId="3610477814" sldId="2147483679"/>
              <ac:spMk id="40" creationId="{A2D9A21F-628B-4AD6-AE76-A58ED6D8FF8F}"/>
            </ac:spMkLst>
          </pc:spChg>
          <pc:spChg chg="mod">
            <ac:chgData name="Diane Webb" userId="20dc823cd6f1b32b" providerId="LiveId" clId="{6F8BD3EC-E517-421B-B4EF-802ACDD39DCE}" dt="2021-09-03T20:57:59.806" v="36" actId="1036"/>
            <ac:spMkLst>
              <pc:docMk/>
              <pc:sldMasterMk cId="2475327124" sldId="2147483674"/>
              <pc:sldLayoutMk cId="3610477814" sldId="2147483679"/>
              <ac:spMk id="44" creationId="{75C330F7-CF22-450D-8DF0-77C0C543692E}"/>
            </ac:spMkLst>
          </pc:spChg>
        </pc:sldLayoutChg>
      </pc:sldMasterChg>
    </pc:docChg>
  </pc:docChgLst>
  <pc:docChgLst>
    <pc:chgData name="Diane Webb" userId="20dc823cd6f1b32b" providerId="LiveId" clId="{CEA9D8E1-ECAA-44B1-83E2-AEFB742C8A34}"/>
    <pc:docChg chg="modMainMaster">
      <pc:chgData name="Diane Webb" userId="20dc823cd6f1b32b" providerId="LiveId" clId="{CEA9D8E1-ECAA-44B1-83E2-AEFB742C8A34}" dt="2021-08-26T18:18:03.545" v="0" actId="6013"/>
      <pc:docMkLst>
        <pc:docMk/>
      </pc:docMkLst>
      <pc:sldMasterChg chg="mod">
        <pc:chgData name="Diane Webb" userId="20dc823cd6f1b32b" providerId="LiveId" clId="{CEA9D8E1-ECAA-44B1-83E2-AEFB742C8A34}" dt="2021-08-26T18:18:03.545" v="0" actId="6013"/>
        <pc:sldMasterMkLst>
          <pc:docMk/>
          <pc:sldMasterMk cId="2475327124" sldId="2147483674"/>
        </pc:sldMasterMkLst>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bit.ly/MCEnrollmentGuide" TargetMode="External"/><Relationship Id="rId7" Type="http://schemas.openxmlformats.org/officeDocument/2006/relationships/image" Target="../media/image10.svg"/><Relationship Id="rId2" Type="http://schemas.openxmlformats.org/officeDocument/2006/relationships/hyperlink" Target="dss.mo.gov/mhd/mc" TargetMode="External"/><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Text Placeholder 31">
            <a:extLst>
              <a:ext uri="{FF2B5EF4-FFF2-40B4-BE49-F238E27FC236}">
                <a16:creationId xmlns:a16="http://schemas.microsoft.com/office/drawing/2014/main" id="{BABABC3F-FD9A-4462-B943-5C0C9AEE4990}"/>
              </a:ext>
            </a:extLst>
          </p:cNvPr>
          <p:cNvSpPr txBox="1">
            <a:spLocks/>
          </p:cNvSpPr>
          <p:nvPr userDrawn="1"/>
        </p:nvSpPr>
        <p:spPr>
          <a:xfrm>
            <a:off x="480040" y="2063171"/>
            <a:ext cx="4823480" cy="1420693"/>
          </a:xfrm>
          <a:prstGeom prst="rect">
            <a:avLst/>
          </a:prstGeom>
        </p:spPr>
        <p:txBody>
          <a:bodyPr lIns="91440" tIns="45720" rIns="91440" bIns="45720" anchor="t"/>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latin typeface="Arial"/>
                <a:cs typeface="Arial"/>
              </a:rPr>
              <a:t>Managed Care is one of the programs to provide health care services to people approved for MO HealthNet (Medicaid in Missouri). For Managed Care, the State of Missouri contracts with certain insurance companies to offer health plans that help manage care for enrollees. For example, the state may contract with the UnitedHealthcare, Home State Health, and Healthy Blue insurance companies to offer Managed Care health plans. </a:t>
            </a:r>
            <a:endParaRPr lang="en-US" sz="1200"/>
          </a:p>
        </p:txBody>
      </p:sp>
      <p:sp>
        <p:nvSpPr>
          <p:cNvPr id="6" name="TextBox 5">
            <a:extLst>
              <a:ext uri="{FF2B5EF4-FFF2-40B4-BE49-F238E27FC236}">
                <a16:creationId xmlns:a16="http://schemas.microsoft.com/office/drawing/2014/main" id="{579B5541-8A2D-4CD4-9CF1-614C12F243C2}"/>
              </a:ext>
            </a:extLst>
          </p:cNvPr>
          <p:cNvSpPr txBox="1"/>
          <p:nvPr userDrawn="1"/>
        </p:nvSpPr>
        <p:spPr>
          <a:xfrm>
            <a:off x="480037" y="1803935"/>
            <a:ext cx="6292964" cy="369204"/>
          </a:xfrm>
          <a:prstGeom prst="rect">
            <a:avLst/>
          </a:prstGeom>
          <a:noFill/>
        </p:spPr>
        <p:txBody>
          <a:bodyPr wrap="square" rtlCol="0">
            <a:spAutoFit/>
          </a:bodyPr>
          <a:lstStyle/>
          <a:p>
            <a:r>
              <a:rPr lang="en-US">
                <a:solidFill>
                  <a:schemeClr val="accent4"/>
                </a:solidFill>
                <a:latin typeface="Roboto Medium" panose="02000000000000000000" pitchFamily="2" charset="0"/>
                <a:ea typeface="Roboto Medium" panose="02000000000000000000" pitchFamily="2" charset="0"/>
                <a:cs typeface="Catamaran" pitchFamily="2" charset="0"/>
              </a:rPr>
              <a:t>What is MO HealthNet Managed Care? </a:t>
            </a:r>
          </a:p>
        </p:txBody>
      </p:sp>
      <p:sp>
        <p:nvSpPr>
          <p:cNvPr id="7" name="Text Placeholder 31">
            <a:extLst>
              <a:ext uri="{FF2B5EF4-FFF2-40B4-BE49-F238E27FC236}">
                <a16:creationId xmlns:a16="http://schemas.microsoft.com/office/drawing/2014/main" id="{300CCD37-DE28-462B-A291-E87D30FD8F90}"/>
              </a:ext>
            </a:extLst>
          </p:cNvPr>
          <p:cNvSpPr txBox="1">
            <a:spLocks/>
          </p:cNvSpPr>
          <p:nvPr userDrawn="1"/>
        </p:nvSpPr>
        <p:spPr>
          <a:xfrm>
            <a:off x="471548" y="3723754"/>
            <a:ext cx="6725685" cy="90692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Managed Care is a program designed to lower costs and improve use of health care services. Each Managed Care health plan has a network of providers, including doctors, hospitals, and other suppliers. These network providers contract with the plan to give health care services to plan members. </a:t>
            </a:r>
          </a:p>
        </p:txBody>
      </p:sp>
      <p:sp>
        <p:nvSpPr>
          <p:cNvPr id="8" name="TextBox 7">
            <a:extLst>
              <a:ext uri="{FF2B5EF4-FFF2-40B4-BE49-F238E27FC236}">
                <a16:creationId xmlns:a16="http://schemas.microsoft.com/office/drawing/2014/main" id="{743489B5-DFF7-4743-B3A1-5FD2DDF72AB6}"/>
              </a:ext>
            </a:extLst>
          </p:cNvPr>
          <p:cNvSpPr txBox="1"/>
          <p:nvPr userDrawn="1"/>
        </p:nvSpPr>
        <p:spPr>
          <a:xfrm>
            <a:off x="471547" y="3511058"/>
            <a:ext cx="6292964" cy="307777"/>
          </a:xfrm>
          <a:prstGeom prst="rect">
            <a:avLst/>
          </a:prstGeom>
          <a:noFill/>
        </p:spPr>
        <p:txBody>
          <a:bodyPr wrap="square" rtlCol="0">
            <a:spAutoFit/>
          </a:bodyPr>
          <a:lstStyle/>
          <a:p>
            <a:r>
              <a:rPr lang="en-US" sz="1400">
                <a:solidFill>
                  <a:schemeClr val="accent4"/>
                </a:solidFill>
                <a:latin typeface="Roboto Medium" panose="02000000000000000000" pitchFamily="2" charset="0"/>
                <a:ea typeface="Roboto Medium" panose="02000000000000000000" pitchFamily="2" charset="0"/>
                <a:cs typeface="Catamaran" pitchFamily="2" charset="0"/>
              </a:rPr>
              <a:t>What is the goal of Managed Care?</a:t>
            </a:r>
          </a:p>
        </p:txBody>
      </p:sp>
      <p:sp>
        <p:nvSpPr>
          <p:cNvPr id="9" name="Rectangle 8">
            <a:extLst>
              <a:ext uri="{FF2B5EF4-FFF2-40B4-BE49-F238E27FC236}">
                <a16:creationId xmlns:a16="http://schemas.microsoft.com/office/drawing/2014/main" id="{D717BBF1-609B-4795-AB35-63993133B5D4}"/>
              </a:ext>
            </a:extLst>
          </p:cNvPr>
          <p:cNvSpPr/>
          <p:nvPr userDrawn="1"/>
        </p:nvSpPr>
        <p:spPr>
          <a:xfrm>
            <a:off x="-13068" y="4659327"/>
            <a:ext cx="7832063" cy="1416386"/>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sp>
        <p:nvSpPr>
          <p:cNvPr id="10" name="Text Placeholder 31">
            <a:extLst>
              <a:ext uri="{FF2B5EF4-FFF2-40B4-BE49-F238E27FC236}">
                <a16:creationId xmlns:a16="http://schemas.microsoft.com/office/drawing/2014/main" id="{78E0B05D-63EC-407C-8069-85ACB2EF2C84}"/>
              </a:ext>
            </a:extLst>
          </p:cNvPr>
          <p:cNvSpPr txBox="1">
            <a:spLocks/>
          </p:cNvSpPr>
          <p:nvPr userDrawn="1"/>
        </p:nvSpPr>
        <p:spPr>
          <a:xfrm>
            <a:off x="455066" y="4991377"/>
            <a:ext cx="5423081" cy="84691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200"/>
              </a:spcBef>
              <a:spcAft>
                <a:spcPts val="600"/>
              </a:spcAft>
              <a:tabLst>
                <a:tab pos="241300" algn="l"/>
              </a:tabLst>
            </a:pPr>
            <a:r>
              <a:rPr lang="en-US" sz="1200">
                <a:solidFill>
                  <a:srgbClr val="000000"/>
                </a:solidFill>
                <a:ea typeface="Calibri Light" panose="020F0302020204030204" pitchFamily="34" charset="0"/>
              </a:rPr>
              <a:t>When you enroll in a health plan, you choose a Primary Care Provider (PCP) from the plan’s network. Your PCP is a doctor, nurse practitioner, or clinic you will go to for most of your health care services. They will manage your care, get to know you, keep track of your health history, and refer you to other specialists and services when you need them. </a:t>
            </a:r>
            <a:endParaRPr lang="en-US" sz="1200" b="1">
              <a:solidFill>
                <a:srgbClr val="000000"/>
              </a:solidFill>
              <a:ea typeface="Calibri Light" panose="020F0302020204030204" pitchFamily="34" charset="0"/>
            </a:endParaRPr>
          </a:p>
        </p:txBody>
      </p:sp>
      <p:sp>
        <p:nvSpPr>
          <p:cNvPr id="11" name="Text Placeholder 28">
            <a:extLst>
              <a:ext uri="{FF2B5EF4-FFF2-40B4-BE49-F238E27FC236}">
                <a16:creationId xmlns:a16="http://schemas.microsoft.com/office/drawing/2014/main" id="{E8C54E24-5932-47D1-88C9-04154D62DCD1}"/>
              </a:ext>
            </a:extLst>
          </p:cNvPr>
          <p:cNvSpPr txBox="1">
            <a:spLocks/>
          </p:cNvSpPr>
          <p:nvPr userDrawn="1"/>
        </p:nvSpPr>
        <p:spPr>
          <a:xfrm>
            <a:off x="450780" y="4765519"/>
            <a:ext cx="5397023" cy="22902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a:solidFill>
                  <a:schemeClr val="tx1"/>
                </a:solidFill>
                <a:latin typeface="Roboto Medium" panose="02000000000000000000" pitchFamily="2" charset="0"/>
                <a:ea typeface="Roboto Medium" panose="02000000000000000000" pitchFamily="2" charset="0"/>
                <a:cs typeface="Catamaran" pitchFamily="2" charset="0"/>
              </a:rPr>
              <a:t>How does a Managed Care plan work?</a:t>
            </a:r>
          </a:p>
        </p:txBody>
      </p:sp>
      <p:sp>
        <p:nvSpPr>
          <p:cNvPr id="12" name="Text Placeholder 31">
            <a:extLst>
              <a:ext uri="{FF2B5EF4-FFF2-40B4-BE49-F238E27FC236}">
                <a16:creationId xmlns:a16="http://schemas.microsoft.com/office/drawing/2014/main" id="{895838D9-F536-460B-A9C2-D72F90EEF16E}"/>
              </a:ext>
            </a:extLst>
          </p:cNvPr>
          <p:cNvSpPr txBox="1">
            <a:spLocks/>
          </p:cNvSpPr>
          <p:nvPr userDrawn="1"/>
        </p:nvSpPr>
        <p:spPr>
          <a:xfrm>
            <a:off x="495749" y="6603820"/>
            <a:ext cx="5893075" cy="46035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The Family Support Division will automatically enroll you in a Managed Care health plan if they approved you in one of these groups:</a:t>
            </a:r>
          </a:p>
        </p:txBody>
      </p:sp>
      <p:sp>
        <p:nvSpPr>
          <p:cNvPr id="13" name="TextBox 12">
            <a:extLst>
              <a:ext uri="{FF2B5EF4-FFF2-40B4-BE49-F238E27FC236}">
                <a16:creationId xmlns:a16="http://schemas.microsoft.com/office/drawing/2014/main" id="{4C7FC79B-0742-45E4-B4F1-4A9392C0F467}"/>
              </a:ext>
            </a:extLst>
          </p:cNvPr>
          <p:cNvSpPr txBox="1"/>
          <p:nvPr userDrawn="1"/>
        </p:nvSpPr>
        <p:spPr>
          <a:xfrm>
            <a:off x="471547" y="6338580"/>
            <a:ext cx="6292964" cy="369204"/>
          </a:xfrm>
          <a:prstGeom prst="rect">
            <a:avLst/>
          </a:prstGeom>
          <a:noFill/>
        </p:spPr>
        <p:txBody>
          <a:bodyPr wrap="square" rtlCol="0">
            <a:spAutoFit/>
          </a:bodyPr>
          <a:lstStyle/>
          <a:p>
            <a:r>
              <a:rPr lang="en-US">
                <a:solidFill>
                  <a:schemeClr val="accent4"/>
                </a:solidFill>
                <a:latin typeface="Roboto Medium" panose="02000000000000000000" pitchFamily="2" charset="0"/>
                <a:ea typeface="Roboto Medium" panose="02000000000000000000" pitchFamily="2" charset="0"/>
                <a:cs typeface="Catamaran" pitchFamily="2" charset="0"/>
              </a:rPr>
              <a:t>Who is enrolled with a Managed Care health plan?</a:t>
            </a:r>
          </a:p>
        </p:txBody>
      </p:sp>
      <p:sp>
        <p:nvSpPr>
          <p:cNvPr id="14" name="Text Placeholder 31">
            <a:extLst>
              <a:ext uri="{FF2B5EF4-FFF2-40B4-BE49-F238E27FC236}">
                <a16:creationId xmlns:a16="http://schemas.microsoft.com/office/drawing/2014/main" id="{F86AE257-CD3F-44AF-90AE-5727DCF8CFBC}"/>
              </a:ext>
            </a:extLst>
          </p:cNvPr>
          <p:cNvSpPr txBox="1">
            <a:spLocks/>
          </p:cNvSpPr>
          <p:nvPr userDrawn="1"/>
        </p:nvSpPr>
        <p:spPr>
          <a:xfrm>
            <a:off x="526715" y="7054947"/>
            <a:ext cx="6534217" cy="1021650"/>
          </a:xfrm>
          <a:prstGeom prst="rect">
            <a:avLst/>
          </a:prstGeom>
        </p:spPr>
        <p:txBody>
          <a:bodyPr numCol="2"/>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buClr>
                <a:schemeClr val="accent4"/>
              </a:buClr>
              <a:buSzPct val="150000"/>
              <a:buFont typeface="Arial" panose="020B0604020202020204" pitchFamily="34" charset="0"/>
              <a:buChar char="•"/>
            </a:pPr>
            <a:r>
              <a:rPr lang="en-US" sz="1200" dirty="0"/>
              <a:t>MO HealthNet for Families</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MO HealthNet for Kids</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MO HealthNet for Pregnant Women</a:t>
            </a:r>
          </a:p>
          <a:p>
            <a:pPr marL="171450" indent="-171450">
              <a:lnSpc>
                <a:spcPct val="100000"/>
              </a:lnSpc>
              <a:spcBef>
                <a:spcPts val="300"/>
              </a:spcBef>
              <a:buClr>
                <a:schemeClr val="accent4"/>
              </a:buClr>
              <a:buSzPct val="150000"/>
              <a:buFont typeface="Arial" panose="020B0604020202020204" pitchFamily="34" charset="0"/>
              <a:buChar char="•"/>
            </a:pPr>
            <a:endParaRPr lang="en-US" sz="1200" dirty="0"/>
          </a:p>
          <a:p>
            <a:pPr marL="171450" indent="-171450">
              <a:lnSpc>
                <a:spcPct val="100000"/>
              </a:lnSpc>
              <a:spcBef>
                <a:spcPts val="300"/>
              </a:spcBef>
              <a:buClr>
                <a:schemeClr val="accent4"/>
              </a:buClr>
              <a:buSzPct val="150000"/>
              <a:buFont typeface="Arial" panose="020B0604020202020204" pitchFamily="34" charset="0"/>
              <a:buChar char="•"/>
            </a:pPr>
            <a:r>
              <a:rPr lang="en-US" sz="1200" dirty="0"/>
              <a:t>Transitional MO HealthNet</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Children’s Health Insurance Program (CHIP)</a:t>
            </a:r>
          </a:p>
        </p:txBody>
      </p:sp>
      <p:sp>
        <p:nvSpPr>
          <p:cNvPr id="15" name="Rectangle 14">
            <a:extLst>
              <a:ext uri="{FF2B5EF4-FFF2-40B4-BE49-F238E27FC236}">
                <a16:creationId xmlns:a16="http://schemas.microsoft.com/office/drawing/2014/main" id="{AAAC106A-8F59-4088-A83D-84B8CFAEBC8B}"/>
              </a:ext>
            </a:extLst>
          </p:cNvPr>
          <p:cNvSpPr/>
          <p:nvPr userDrawn="1"/>
        </p:nvSpPr>
        <p:spPr>
          <a:xfrm>
            <a:off x="0" y="-66261"/>
            <a:ext cx="7772400" cy="277922"/>
          </a:xfrm>
          <a:prstGeom prst="rect">
            <a:avLst/>
          </a:prstGeom>
          <a:solidFill>
            <a:srgbClr val="E8527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86A056AF-FF2A-4194-870C-1CE262BA5004}"/>
              </a:ext>
            </a:extLst>
          </p:cNvPr>
          <p:cNvSpPr txBox="1"/>
          <p:nvPr userDrawn="1"/>
        </p:nvSpPr>
        <p:spPr>
          <a:xfrm>
            <a:off x="453276" y="636084"/>
            <a:ext cx="5789027" cy="1077218"/>
          </a:xfrm>
          <a:prstGeom prst="rect">
            <a:avLst/>
          </a:prstGeom>
          <a:noFill/>
        </p:spPr>
        <p:txBody>
          <a:bodyPr wrap="square" rtlCol="0">
            <a:spAutoFit/>
          </a:bodyPr>
          <a:lstStyle/>
          <a:p>
            <a:pPr defTabSz="457200"/>
            <a:r>
              <a:rPr lang="en-US" sz="3200">
                <a:solidFill>
                  <a:srgbClr val="E85270"/>
                </a:solidFill>
                <a:latin typeface="Roboto Medium" panose="02000000000000000000" pitchFamily="2" charset="0"/>
                <a:ea typeface="Roboto Medium" panose="02000000000000000000" pitchFamily="2" charset="0"/>
                <a:cs typeface="Roboto" panose="02000000000000000000" pitchFamily="2" charset="0"/>
              </a:rPr>
              <a:t>Learn about MO HealthNet’s Managed Care program</a:t>
            </a:r>
          </a:p>
        </p:txBody>
      </p:sp>
      <p:sp>
        <p:nvSpPr>
          <p:cNvPr id="17" name="TextBox 16">
            <a:extLst>
              <a:ext uri="{FF2B5EF4-FFF2-40B4-BE49-F238E27FC236}">
                <a16:creationId xmlns:a16="http://schemas.microsoft.com/office/drawing/2014/main" id="{79C1B981-6E4F-4DB2-BFB6-5A3F1CDF46DB}"/>
              </a:ext>
            </a:extLst>
          </p:cNvPr>
          <p:cNvSpPr txBox="1"/>
          <p:nvPr userDrawn="1"/>
        </p:nvSpPr>
        <p:spPr>
          <a:xfrm>
            <a:off x="5604687" y="317217"/>
            <a:ext cx="2028382" cy="261610"/>
          </a:xfrm>
          <a:prstGeom prst="rect">
            <a:avLst/>
          </a:prstGeom>
          <a:noFill/>
        </p:spPr>
        <p:txBody>
          <a:bodyPr wrap="square" rtlCol="0">
            <a:spAutoFit/>
          </a:bodyPr>
          <a:lstStyle/>
          <a:p>
            <a:pPr marL="0" marR="0" lvl="0" indent="0" algn="r" defTabSz="911658"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161616"/>
                </a:solidFill>
                <a:effectLst/>
                <a:uLnTx/>
                <a:uFillTx/>
              </a:rPr>
              <a:t>Published September 2021</a:t>
            </a:r>
          </a:p>
        </p:txBody>
      </p:sp>
      <p:sp>
        <p:nvSpPr>
          <p:cNvPr id="18" name="Rectangle 17">
            <a:extLst>
              <a:ext uri="{FF2B5EF4-FFF2-40B4-BE49-F238E27FC236}">
                <a16:creationId xmlns:a16="http://schemas.microsoft.com/office/drawing/2014/main" id="{2A2A0F35-3D3E-4D16-B6B3-6A7103EE585C}"/>
              </a:ext>
            </a:extLst>
          </p:cNvPr>
          <p:cNvSpPr/>
          <p:nvPr userDrawn="1"/>
        </p:nvSpPr>
        <p:spPr>
          <a:xfrm>
            <a:off x="0" y="205333"/>
            <a:ext cx="7772400" cy="53324"/>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pic>
        <p:nvPicPr>
          <p:cNvPr id="19" name="Graphic 18">
            <a:extLst>
              <a:ext uri="{FF2B5EF4-FFF2-40B4-BE49-F238E27FC236}">
                <a16:creationId xmlns:a16="http://schemas.microsoft.com/office/drawing/2014/main" id="{88785406-5058-44A2-B768-0ED1E16FC9AE}"/>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5121686" y="1316830"/>
            <a:ext cx="2028382" cy="2028382"/>
          </a:xfrm>
          <a:prstGeom prst="rect">
            <a:avLst/>
          </a:prstGeom>
        </p:spPr>
      </p:pic>
      <p:pic>
        <p:nvPicPr>
          <p:cNvPr id="20" name="Graphic 19">
            <a:extLst>
              <a:ext uri="{FF2B5EF4-FFF2-40B4-BE49-F238E27FC236}">
                <a16:creationId xmlns:a16="http://schemas.microsoft.com/office/drawing/2014/main" id="{3B2C309F-4A64-432D-9F1C-7F7158B549EC}"/>
              </a:ext>
            </a:extLst>
          </p:cNvPr>
          <p:cNvPicPr>
            <a:picLocks/>
          </p:cNvPicPr>
          <p:nvPr userDrawn="1"/>
        </p:nvPicPr>
        <p:blipFill rotWithShape="1">
          <a:blip r:embed="rId4">
            <a:extLst>
              <a:ext uri="{96DAC541-7B7A-43D3-8B79-37D633B846F1}">
                <asvg:svgBlip xmlns:asvg="http://schemas.microsoft.com/office/drawing/2016/SVG/main" r:embed="rId5"/>
              </a:ext>
            </a:extLst>
          </a:blip>
          <a:srcRect b="12780"/>
          <a:stretch/>
        </p:blipFill>
        <p:spPr>
          <a:xfrm>
            <a:off x="5974127" y="4683898"/>
            <a:ext cx="1595738" cy="1391815"/>
          </a:xfrm>
          <a:prstGeom prst="rect">
            <a:avLst/>
          </a:prstGeom>
        </p:spPr>
      </p:pic>
      <p:sp>
        <p:nvSpPr>
          <p:cNvPr id="21" name="Oval 20">
            <a:extLst>
              <a:ext uri="{FF2B5EF4-FFF2-40B4-BE49-F238E27FC236}">
                <a16:creationId xmlns:a16="http://schemas.microsoft.com/office/drawing/2014/main" id="{21CB9F30-ED80-4DF3-A579-0F99594794B6}"/>
              </a:ext>
            </a:extLst>
          </p:cNvPr>
          <p:cNvSpPr/>
          <p:nvPr userDrawn="1"/>
        </p:nvSpPr>
        <p:spPr>
          <a:xfrm>
            <a:off x="6828856" y="8095167"/>
            <a:ext cx="883010" cy="883010"/>
          </a:xfrm>
          <a:prstGeom prst="ellipse">
            <a:avLst/>
          </a:prstGeom>
          <a:solidFill>
            <a:schemeClr val="accent2">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F71A5E5-4CB6-4F50-A489-A27CED17A711}"/>
              </a:ext>
            </a:extLst>
          </p:cNvPr>
          <p:cNvSpPr/>
          <p:nvPr userDrawn="1"/>
        </p:nvSpPr>
        <p:spPr>
          <a:xfrm>
            <a:off x="6792488" y="7782982"/>
            <a:ext cx="558391" cy="558391"/>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1">
            <a:extLst>
              <a:ext uri="{FF2B5EF4-FFF2-40B4-BE49-F238E27FC236}">
                <a16:creationId xmlns:a16="http://schemas.microsoft.com/office/drawing/2014/main" id="{8926CADD-A9E9-4A86-A7CC-D95AC7A942D6}"/>
              </a:ext>
            </a:extLst>
          </p:cNvPr>
          <p:cNvSpPr txBox="1">
            <a:spLocks/>
          </p:cNvSpPr>
          <p:nvPr userDrawn="1"/>
        </p:nvSpPr>
        <p:spPr>
          <a:xfrm>
            <a:off x="480038" y="8076691"/>
            <a:ext cx="4977712" cy="46357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You can choose to enroll in either a Managed Care health plan or the other type of MO HealthNet program (called Fee-For-Service) if you:</a:t>
            </a:r>
          </a:p>
        </p:txBody>
      </p:sp>
      <p:sp>
        <p:nvSpPr>
          <p:cNvPr id="24" name="Text Placeholder 31">
            <a:extLst>
              <a:ext uri="{FF2B5EF4-FFF2-40B4-BE49-F238E27FC236}">
                <a16:creationId xmlns:a16="http://schemas.microsoft.com/office/drawing/2014/main" id="{8026058C-955C-4E2D-98CE-37B17BBC3BE6}"/>
              </a:ext>
            </a:extLst>
          </p:cNvPr>
          <p:cNvSpPr txBox="1">
            <a:spLocks/>
          </p:cNvSpPr>
          <p:nvPr userDrawn="1"/>
        </p:nvSpPr>
        <p:spPr>
          <a:xfrm>
            <a:off x="931072" y="8565219"/>
            <a:ext cx="1694702" cy="44825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buClr>
                <a:schemeClr val="accent5"/>
              </a:buClr>
            </a:pPr>
            <a:r>
              <a:rPr lang="en-US" sz="1200"/>
              <a:t>Get Supplemental Security Income (SSI)</a:t>
            </a:r>
          </a:p>
        </p:txBody>
      </p:sp>
      <p:sp>
        <p:nvSpPr>
          <p:cNvPr id="25" name="Text Placeholder 31">
            <a:extLst>
              <a:ext uri="{FF2B5EF4-FFF2-40B4-BE49-F238E27FC236}">
                <a16:creationId xmlns:a16="http://schemas.microsoft.com/office/drawing/2014/main" id="{1433A601-C0D2-4E50-9F04-71707B0C5DA0}"/>
              </a:ext>
            </a:extLst>
          </p:cNvPr>
          <p:cNvSpPr txBox="1">
            <a:spLocks/>
          </p:cNvSpPr>
          <p:nvPr userDrawn="1"/>
        </p:nvSpPr>
        <p:spPr>
          <a:xfrm>
            <a:off x="5279064" y="8565219"/>
            <a:ext cx="1517979" cy="43836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buClr>
                <a:schemeClr val="accent5"/>
              </a:buClr>
            </a:pPr>
            <a:r>
              <a:rPr lang="en-US" sz="1200"/>
              <a:t>Get Adoption Subsidy benefits</a:t>
            </a:r>
          </a:p>
        </p:txBody>
      </p:sp>
      <p:sp>
        <p:nvSpPr>
          <p:cNvPr id="26" name="Text Placeholder 31">
            <a:extLst>
              <a:ext uri="{FF2B5EF4-FFF2-40B4-BE49-F238E27FC236}">
                <a16:creationId xmlns:a16="http://schemas.microsoft.com/office/drawing/2014/main" id="{CD5BB538-028E-4B49-8A59-CBA68D174913}"/>
              </a:ext>
            </a:extLst>
          </p:cNvPr>
          <p:cNvSpPr txBox="1">
            <a:spLocks/>
          </p:cNvSpPr>
          <p:nvPr userDrawn="1"/>
        </p:nvSpPr>
        <p:spPr>
          <a:xfrm>
            <a:off x="3086475" y="8565217"/>
            <a:ext cx="1694702" cy="42171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buClr>
                <a:schemeClr val="accent5"/>
              </a:buClr>
            </a:pPr>
            <a:r>
              <a:rPr lang="en-US" sz="1200"/>
              <a:t>Meet the SSI medical disability definition</a:t>
            </a:r>
          </a:p>
        </p:txBody>
      </p:sp>
      <p:pic>
        <p:nvPicPr>
          <p:cNvPr id="27" name="Graphic 26">
            <a:extLst>
              <a:ext uri="{FF2B5EF4-FFF2-40B4-BE49-F238E27FC236}">
                <a16:creationId xmlns:a16="http://schemas.microsoft.com/office/drawing/2014/main" id="{E89851F3-7C90-461F-AD2D-D9A7A1B79C5A}"/>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553443" y="8593486"/>
            <a:ext cx="412258" cy="412258"/>
          </a:xfrm>
          <a:prstGeom prst="rect">
            <a:avLst/>
          </a:prstGeom>
        </p:spPr>
      </p:pic>
      <p:pic>
        <p:nvPicPr>
          <p:cNvPr id="28" name="Graphic 27">
            <a:extLst>
              <a:ext uri="{FF2B5EF4-FFF2-40B4-BE49-F238E27FC236}">
                <a16:creationId xmlns:a16="http://schemas.microsoft.com/office/drawing/2014/main" id="{F38754C4-B807-4A93-80B1-6B493BDF629E}"/>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2708304" y="8593486"/>
            <a:ext cx="412258" cy="412258"/>
          </a:xfrm>
          <a:prstGeom prst="rect">
            <a:avLst/>
          </a:prstGeom>
        </p:spPr>
      </p:pic>
      <p:pic>
        <p:nvPicPr>
          <p:cNvPr id="29" name="Graphic 28">
            <a:extLst>
              <a:ext uri="{FF2B5EF4-FFF2-40B4-BE49-F238E27FC236}">
                <a16:creationId xmlns:a16="http://schemas.microsoft.com/office/drawing/2014/main" id="{17D8E770-CEEA-47F7-B68F-FD515E3E1D8E}"/>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4897794" y="8593486"/>
            <a:ext cx="412258" cy="412258"/>
          </a:xfrm>
          <a:prstGeom prst="rect">
            <a:avLst/>
          </a:prstGeom>
        </p:spPr>
      </p:pic>
      <p:sp>
        <p:nvSpPr>
          <p:cNvPr id="30" name="Picture Placeholder 18">
            <a:extLst>
              <a:ext uri="{FF2B5EF4-FFF2-40B4-BE49-F238E27FC236}">
                <a16:creationId xmlns:a16="http://schemas.microsoft.com/office/drawing/2014/main" id="{F41143F7-6A23-4B08-856A-E7627F009A35}"/>
              </a:ext>
            </a:extLst>
          </p:cNvPr>
          <p:cNvSpPr>
            <a:spLocks noGrp="1"/>
          </p:cNvSpPr>
          <p:nvPr>
            <p:ph type="pic" sz="quarter" idx="10" hasCustomPrompt="1"/>
          </p:nvPr>
        </p:nvSpPr>
        <p:spPr>
          <a:xfrm>
            <a:off x="3445715" y="9353891"/>
            <a:ext cx="1714500" cy="447675"/>
          </a:xfrm>
          <a:prstGeom prst="rect">
            <a:avLst/>
          </a:prstGeom>
        </p:spPr>
        <p:txBody>
          <a:bodyPr anchor="ctr"/>
          <a:lstStyle>
            <a:lvl1pPr marL="0" indent="0" algn="ctr">
              <a:buNone/>
              <a:defRPr sz="1100"/>
            </a:lvl1pPr>
          </a:lstStyle>
          <a:p>
            <a:r>
              <a:rPr lang="en-US" dirty="0"/>
              <a:t>[Insert logo here]</a:t>
            </a:r>
          </a:p>
        </p:txBody>
      </p:sp>
      <p:sp>
        <p:nvSpPr>
          <p:cNvPr id="31" name="Picture Placeholder 18">
            <a:extLst>
              <a:ext uri="{FF2B5EF4-FFF2-40B4-BE49-F238E27FC236}">
                <a16:creationId xmlns:a16="http://schemas.microsoft.com/office/drawing/2014/main" id="{F83F4E3B-8B99-4761-B7D5-19F93BA7CC16}"/>
              </a:ext>
            </a:extLst>
          </p:cNvPr>
          <p:cNvSpPr>
            <a:spLocks noGrp="1"/>
          </p:cNvSpPr>
          <p:nvPr>
            <p:ph type="pic" sz="quarter" idx="11" hasCustomPrompt="1"/>
          </p:nvPr>
        </p:nvSpPr>
        <p:spPr>
          <a:xfrm>
            <a:off x="5549294" y="9353890"/>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145977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1" name="Rectangle: Rounded Corners 30">
            <a:extLst>
              <a:ext uri="{FF2B5EF4-FFF2-40B4-BE49-F238E27FC236}">
                <a16:creationId xmlns:a16="http://schemas.microsoft.com/office/drawing/2014/main" id="{24E2A2AA-984F-4291-AD97-46F332C05ADF}"/>
              </a:ext>
            </a:extLst>
          </p:cNvPr>
          <p:cNvSpPr/>
          <p:nvPr userDrawn="1"/>
        </p:nvSpPr>
        <p:spPr>
          <a:xfrm>
            <a:off x="1600266" y="2551844"/>
            <a:ext cx="4839630" cy="752634"/>
          </a:xfrm>
          <a:prstGeom prst="roundRect">
            <a:avLst>
              <a:gd name="adj" fmla="val 553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31">
            <a:extLst>
              <a:ext uri="{FF2B5EF4-FFF2-40B4-BE49-F238E27FC236}">
                <a16:creationId xmlns:a16="http://schemas.microsoft.com/office/drawing/2014/main" id="{C3F36485-D668-436D-B0EB-3AE5C66EC5C1}"/>
              </a:ext>
            </a:extLst>
          </p:cNvPr>
          <p:cNvSpPr txBox="1">
            <a:spLocks/>
          </p:cNvSpPr>
          <p:nvPr userDrawn="1"/>
        </p:nvSpPr>
        <p:spPr>
          <a:xfrm>
            <a:off x="471546" y="760885"/>
            <a:ext cx="6558418" cy="45210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After you apply for MO HealthNet, the Family Support Division (FSD) will mail an approval letter to you that says if you are:</a:t>
            </a:r>
          </a:p>
        </p:txBody>
      </p:sp>
      <p:sp>
        <p:nvSpPr>
          <p:cNvPr id="36" name="TextBox 35">
            <a:extLst>
              <a:ext uri="{FF2B5EF4-FFF2-40B4-BE49-F238E27FC236}">
                <a16:creationId xmlns:a16="http://schemas.microsoft.com/office/drawing/2014/main" id="{825A79EF-34CD-4329-8537-F6DE2BCF536E}"/>
              </a:ext>
            </a:extLst>
          </p:cNvPr>
          <p:cNvSpPr txBox="1"/>
          <p:nvPr userDrawn="1"/>
        </p:nvSpPr>
        <p:spPr>
          <a:xfrm>
            <a:off x="471546" y="502111"/>
            <a:ext cx="6949624" cy="369204"/>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Catamaran" pitchFamily="2" charset="0"/>
              </a:rPr>
              <a:t>How can I find out if I am enrolled in a Managed Care health plan?</a:t>
            </a:r>
          </a:p>
        </p:txBody>
      </p:sp>
      <p:sp>
        <p:nvSpPr>
          <p:cNvPr id="37" name="Text Placeholder 31">
            <a:extLst>
              <a:ext uri="{FF2B5EF4-FFF2-40B4-BE49-F238E27FC236}">
                <a16:creationId xmlns:a16="http://schemas.microsoft.com/office/drawing/2014/main" id="{963F8107-5025-4AF8-A4C7-531303340CC7}"/>
              </a:ext>
            </a:extLst>
          </p:cNvPr>
          <p:cNvSpPr txBox="1">
            <a:spLocks/>
          </p:cNvSpPr>
          <p:nvPr userDrawn="1"/>
        </p:nvSpPr>
        <p:spPr>
          <a:xfrm>
            <a:off x="495747" y="4416908"/>
            <a:ext cx="6874303" cy="97363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0"/>
              </a:spcBef>
              <a:spcAft>
                <a:spcPts val="800"/>
              </a:spcAft>
            </a:pPr>
            <a:r>
              <a:rPr lang="en-US" sz="1200" dirty="0"/>
              <a:t>To have your health plan, you may need to pay a monthly premium (cost) based on your family’s income. Your letter from FSD will tell you if you need to pay a monthly premium.</a:t>
            </a:r>
          </a:p>
          <a:p>
            <a:pPr>
              <a:lnSpc>
                <a:spcPct val="100000"/>
              </a:lnSpc>
              <a:spcBef>
                <a:spcPts val="0"/>
              </a:spcBef>
            </a:pPr>
            <a:r>
              <a:rPr lang="en-US" sz="1200" dirty="0"/>
              <a:t>For health services you get, you will not have to pay a copay and should not get a bill. Your Managed Care health plan will pay the cost for all covered services. </a:t>
            </a:r>
          </a:p>
        </p:txBody>
      </p:sp>
      <p:sp>
        <p:nvSpPr>
          <p:cNvPr id="38" name="TextBox 37">
            <a:extLst>
              <a:ext uri="{FF2B5EF4-FFF2-40B4-BE49-F238E27FC236}">
                <a16:creationId xmlns:a16="http://schemas.microsoft.com/office/drawing/2014/main" id="{B0EF5DA6-CEF3-4DD2-A986-EF5F8D8F10BB}"/>
              </a:ext>
            </a:extLst>
          </p:cNvPr>
          <p:cNvSpPr txBox="1"/>
          <p:nvPr userDrawn="1"/>
        </p:nvSpPr>
        <p:spPr>
          <a:xfrm>
            <a:off x="471546" y="4092597"/>
            <a:ext cx="7300853" cy="369204"/>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Catamaran" pitchFamily="2" charset="0"/>
              </a:rPr>
              <a:t>What will I have to pay for my health plan and health services?</a:t>
            </a:r>
          </a:p>
        </p:txBody>
      </p:sp>
      <p:sp>
        <p:nvSpPr>
          <p:cNvPr id="39" name="Text Placeholder 31">
            <a:extLst>
              <a:ext uri="{FF2B5EF4-FFF2-40B4-BE49-F238E27FC236}">
                <a16:creationId xmlns:a16="http://schemas.microsoft.com/office/drawing/2014/main" id="{3E87938A-59D9-4237-BC15-F6E1861AB43B}"/>
              </a:ext>
            </a:extLst>
          </p:cNvPr>
          <p:cNvSpPr txBox="1">
            <a:spLocks/>
          </p:cNvSpPr>
          <p:nvPr userDrawn="1"/>
        </p:nvSpPr>
        <p:spPr>
          <a:xfrm>
            <a:off x="495750" y="1779430"/>
            <a:ext cx="5197795" cy="6460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Aft>
                <a:spcPts val="300"/>
              </a:spcAft>
            </a:pPr>
            <a:r>
              <a:rPr lang="en-US" sz="1200" dirty="0"/>
              <a:t>If you were approved, you will get a separate plan assignment letter that tells you which Managed Care health plan you were automatically enrolled in and the date you can start getting health services. </a:t>
            </a:r>
            <a:endParaRPr lang="en-US" sz="1200" dirty="0">
              <a:highlight>
                <a:srgbClr val="FFFF00"/>
              </a:highlight>
            </a:endParaRPr>
          </a:p>
        </p:txBody>
      </p:sp>
      <p:sp>
        <p:nvSpPr>
          <p:cNvPr id="40" name="Text Placeholder 31">
            <a:extLst>
              <a:ext uri="{FF2B5EF4-FFF2-40B4-BE49-F238E27FC236}">
                <a16:creationId xmlns:a16="http://schemas.microsoft.com/office/drawing/2014/main" id="{A2D9A21F-628B-4AD6-AE76-A58ED6D8FF8F}"/>
              </a:ext>
            </a:extLst>
          </p:cNvPr>
          <p:cNvSpPr txBox="1">
            <a:spLocks/>
          </p:cNvSpPr>
          <p:nvPr userDrawn="1"/>
        </p:nvSpPr>
        <p:spPr>
          <a:xfrm>
            <a:off x="495747" y="5911874"/>
            <a:ext cx="6874303" cy="60429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Your Managed Care health plan will send you a Member Packet, insurance card, and a Member Handbook. The Member Handbook will tell you about the health services the plan covers. All Managed Care health plans are required to cover some basic health services, such as:</a:t>
            </a:r>
          </a:p>
        </p:txBody>
      </p:sp>
      <p:sp>
        <p:nvSpPr>
          <p:cNvPr id="41" name="TextBox 40">
            <a:extLst>
              <a:ext uri="{FF2B5EF4-FFF2-40B4-BE49-F238E27FC236}">
                <a16:creationId xmlns:a16="http://schemas.microsoft.com/office/drawing/2014/main" id="{B006FA9D-A432-4F79-B156-FCD1277998B7}"/>
              </a:ext>
            </a:extLst>
          </p:cNvPr>
          <p:cNvSpPr txBox="1"/>
          <p:nvPr userDrawn="1"/>
        </p:nvSpPr>
        <p:spPr>
          <a:xfrm>
            <a:off x="471546" y="5601991"/>
            <a:ext cx="7116555" cy="369204"/>
          </a:xfrm>
          <a:prstGeom prst="rect">
            <a:avLst/>
          </a:prstGeom>
          <a:noFill/>
        </p:spPr>
        <p:txBody>
          <a:bodyPr wrap="square" rtlCol="0">
            <a:spAutoFit/>
          </a:bodyPr>
          <a:lstStyle/>
          <a:p>
            <a:r>
              <a:rPr lang="en-US" dirty="0">
                <a:solidFill>
                  <a:schemeClr val="accent4"/>
                </a:solidFill>
                <a:latin typeface="Roboto Medium" panose="02000000000000000000" pitchFamily="2" charset="0"/>
                <a:ea typeface="Roboto Medium" panose="02000000000000000000" pitchFamily="2" charset="0"/>
                <a:cs typeface="Catamaran" pitchFamily="2" charset="0"/>
              </a:rPr>
              <a:t>What health care services does a Managed Care health plan cover?</a:t>
            </a:r>
          </a:p>
        </p:txBody>
      </p:sp>
      <p:sp>
        <p:nvSpPr>
          <p:cNvPr id="42" name="Text Placeholder 31">
            <a:extLst>
              <a:ext uri="{FF2B5EF4-FFF2-40B4-BE49-F238E27FC236}">
                <a16:creationId xmlns:a16="http://schemas.microsoft.com/office/drawing/2014/main" id="{D54D89D5-6F4C-4C43-A45C-47BF5A6DFB81}"/>
              </a:ext>
            </a:extLst>
          </p:cNvPr>
          <p:cNvSpPr txBox="1">
            <a:spLocks/>
          </p:cNvSpPr>
          <p:nvPr userDrawn="1"/>
        </p:nvSpPr>
        <p:spPr>
          <a:xfrm>
            <a:off x="491865" y="6528573"/>
            <a:ext cx="6305174" cy="1021650"/>
          </a:xfrm>
          <a:prstGeom prst="rect">
            <a:avLst/>
          </a:prstGeom>
        </p:spPr>
        <p:txBody>
          <a:bodyPr numCol="2"/>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buClr>
                <a:schemeClr val="accent4"/>
              </a:buClr>
              <a:buSzPct val="150000"/>
              <a:buFont typeface="Arial" panose="020B0604020202020204" pitchFamily="34" charset="0"/>
              <a:buChar char="•"/>
            </a:pPr>
            <a:r>
              <a:rPr lang="en-US" sz="1200" dirty="0"/>
              <a:t>Doctor visits</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Preventive care to keep you healthy, </a:t>
            </a:r>
            <a:br>
              <a:rPr lang="en-US" sz="1200" dirty="0"/>
            </a:br>
            <a:r>
              <a:rPr lang="en-US" sz="1200" dirty="0"/>
              <a:t>such as yearly wellness check-ups </a:t>
            </a:r>
            <a:br>
              <a:rPr lang="en-US" sz="1200" dirty="0"/>
            </a:br>
            <a:r>
              <a:rPr lang="en-US" sz="1200" dirty="0"/>
              <a:t>and cancer screenings</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Hospital stays and emergency care</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Behavioral health and substance </a:t>
            </a:r>
            <a:br>
              <a:rPr lang="en-US" sz="1200" dirty="0"/>
            </a:br>
            <a:r>
              <a:rPr lang="en-US" sz="1200" dirty="0"/>
              <a:t>abuse services</a:t>
            </a:r>
          </a:p>
          <a:p>
            <a:pPr marL="171450" indent="-171450">
              <a:lnSpc>
                <a:spcPct val="100000"/>
              </a:lnSpc>
              <a:spcBef>
                <a:spcPts val="300"/>
              </a:spcBef>
              <a:buClr>
                <a:schemeClr val="accent4"/>
              </a:buClr>
              <a:buSzPct val="150000"/>
              <a:buFont typeface="Arial" panose="020B0604020202020204" pitchFamily="34" charset="0"/>
              <a:buChar char="•"/>
            </a:pPr>
            <a:r>
              <a:rPr lang="en-US" sz="1200" dirty="0"/>
              <a:t>Dental care</a:t>
            </a:r>
          </a:p>
        </p:txBody>
      </p:sp>
      <p:sp>
        <p:nvSpPr>
          <p:cNvPr id="43" name="Rectangle 42">
            <a:extLst>
              <a:ext uri="{FF2B5EF4-FFF2-40B4-BE49-F238E27FC236}">
                <a16:creationId xmlns:a16="http://schemas.microsoft.com/office/drawing/2014/main" id="{59ED764E-EA51-423A-925E-C105D253C1F9}"/>
              </a:ext>
            </a:extLst>
          </p:cNvPr>
          <p:cNvSpPr/>
          <p:nvPr userDrawn="1"/>
        </p:nvSpPr>
        <p:spPr>
          <a:xfrm>
            <a:off x="-9046" y="7994154"/>
            <a:ext cx="7781445" cy="1199997"/>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sp>
        <p:nvSpPr>
          <p:cNvPr id="44" name="TextBox 43">
            <a:extLst>
              <a:ext uri="{FF2B5EF4-FFF2-40B4-BE49-F238E27FC236}">
                <a16:creationId xmlns:a16="http://schemas.microsoft.com/office/drawing/2014/main" id="{75C330F7-CF22-450D-8DF0-77C0C543692E}"/>
              </a:ext>
            </a:extLst>
          </p:cNvPr>
          <p:cNvSpPr txBox="1"/>
          <p:nvPr userDrawn="1"/>
        </p:nvSpPr>
        <p:spPr>
          <a:xfrm>
            <a:off x="566596" y="8340390"/>
            <a:ext cx="6926457" cy="575863"/>
          </a:xfrm>
          <a:prstGeom prst="rect">
            <a:avLst/>
          </a:prstGeom>
          <a:noFill/>
        </p:spPr>
        <p:txBody>
          <a:bodyPr wrap="square" rtlCol="0">
            <a:spAutoFit/>
          </a:bodyPr>
          <a:lstStyle/>
          <a:p>
            <a:pPr marL="171450" indent="-171450">
              <a:lnSpc>
                <a:spcPct val="107000"/>
              </a:lnSpc>
              <a:spcAft>
                <a:spcPts val="800"/>
              </a:spcAft>
              <a:buClr>
                <a:schemeClr val="accent4"/>
              </a:buClr>
              <a:buFont typeface="Arial" panose="020B0604020202020204" pitchFamily="34" charset="0"/>
              <a:buChar char="•"/>
            </a:pPr>
            <a:r>
              <a:rPr lang="en-US" sz="1200" dirty="0">
                <a:latin typeface="+mj-lt"/>
                <a:ea typeface="Calibri" panose="020F0502020204030204" pitchFamily="34" charset="0"/>
                <a:cs typeface="Calibri" panose="020F0502020204030204" pitchFamily="34" charset="0"/>
              </a:rPr>
              <a:t>Learn more about MO HealthNet Managed Care health plans at </a:t>
            </a:r>
            <a:r>
              <a:rPr lang="en-US" sz="1200" b="1" dirty="0">
                <a:latin typeface="+mj-lt"/>
                <a:ea typeface="Calibri" panose="020F0502020204030204" pitchFamily="34" charset="0"/>
                <a:cs typeface="Calibri" panose="020F0502020204030204" pitchFamily="34" charset="0"/>
                <a:hlinkClick r:id="rId2"/>
              </a:rPr>
              <a:t>dss.mo.gov/mhd/mc/</a:t>
            </a:r>
            <a:endParaRPr lang="en-US" sz="1200" b="1" dirty="0">
              <a:latin typeface="+mj-lt"/>
              <a:ea typeface="Calibri" panose="020F0502020204030204" pitchFamily="34" charset="0"/>
              <a:cs typeface="Calibri" panose="020F0502020204030204" pitchFamily="34" charset="0"/>
            </a:endParaRPr>
          </a:p>
          <a:p>
            <a:pPr marL="171450" indent="-171450">
              <a:lnSpc>
                <a:spcPct val="107000"/>
              </a:lnSpc>
              <a:spcAft>
                <a:spcPts val="800"/>
              </a:spcAft>
              <a:buClr>
                <a:schemeClr val="accent4"/>
              </a:buClr>
              <a:buFont typeface="Arial" panose="020B0604020202020204" pitchFamily="34" charset="0"/>
              <a:buChar char="•"/>
            </a:pPr>
            <a:r>
              <a:rPr lang="en-US" sz="1200" dirty="0">
                <a:latin typeface="+mj-lt"/>
                <a:ea typeface="Calibri" panose="020F0502020204030204" pitchFamily="34" charset="0"/>
                <a:cs typeface="Calibri" panose="020F0502020204030204" pitchFamily="34" charset="0"/>
              </a:rPr>
              <a:t>Read the MO HealthNet Managed Care Enrollment Guide at </a:t>
            </a:r>
            <a:r>
              <a:rPr lang="en-US" sz="1200" b="1" dirty="0">
                <a:latin typeface="+mj-lt"/>
                <a:ea typeface="Calibri" panose="020F0502020204030204" pitchFamily="34" charset="0"/>
                <a:cs typeface="Calibri" panose="020F0502020204030204" pitchFamily="34" charset="0"/>
                <a:hlinkClick r:id="rId3"/>
              </a:rPr>
              <a:t>bit.ly/MCEnrollmentGuide </a:t>
            </a:r>
            <a:endParaRPr lang="en-US" sz="1200" b="1" dirty="0">
              <a:latin typeface="+mj-lt"/>
              <a:ea typeface="Calibri" panose="020F0502020204030204" pitchFamily="34" charset="0"/>
              <a:cs typeface="Calibri" panose="020F0502020204030204" pitchFamily="34" charset="0"/>
            </a:endParaRPr>
          </a:p>
        </p:txBody>
      </p:sp>
      <p:sp>
        <p:nvSpPr>
          <p:cNvPr id="45" name="TextBox 44">
            <a:extLst>
              <a:ext uri="{FF2B5EF4-FFF2-40B4-BE49-F238E27FC236}">
                <a16:creationId xmlns:a16="http://schemas.microsoft.com/office/drawing/2014/main" id="{35441734-9E48-4B7A-9B6F-DE3C9EB6CB8B}"/>
              </a:ext>
            </a:extLst>
          </p:cNvPr>
          <p:cNvSpPr txBox="1"/>
          <p:nvPr userDrawn="1"/>
        </p:nvSpPr>
        <p:spPr>
          <a:xfrm>
            <a:off x="988518" y="1314009"/>
            <a:ext cx="2062479" cy="276999"/>
          </a:xfrm>
          <a:prstGeom prst="rect">
            <a:avLst/>
          </a:prstGeom>
          <a:noFill/>
        </p:spPr>
        <p:txBody>
          <a:bodyPr wrap="square">
            <a:spAutoFit/>
          </a:bodyPr>
          <a:lstStyle/>
          <a:p>
            <a:r>
              <a:rPr lang="en-US" sz="1200"/>
              <a:t>Approved for MO HealthNet</a:t>
            </a:r>
          </a:p>
        </p:txBody>
      </p:sp>
      <p:sp>
        <p:nvSpPr>
          <p:cNvPr id="46" name="TextBox 45">
            <a:extLst>
              <a:ext uri="{FF2B5EF4-FFF2-40B4-BE49-F238E27FC236}">
                <a16:creationId xmlns:a16="http://schemas.microsoft.com/office/drawing/2014/main" id="{E110DEAC-1F0D-4904-8210-424E3E3C06BC}"/>
              </a:ext>
            </a:extLst>
          </p:cNvPr>
          <p:cNvSpPr txBox="1"/>
          <p:nvPr userDrawn="1"/>
        </p:nvSpPr>
        <p:spPr>
          <a:xfrm>
            <a:off x="4054029" y="1296444"/>
            <a:ext cx="2930126" cy="276999"/>
          </a:xfrm>
          <a:prstGeom prst="rect">
            <a:avLst/>
          </a:prstGeom>
          <a:noFill/>
        </p:spPr>
        <p:txBody>
          <a:bodyPr wrap="square">
            <a:spAutoFit/>
          </a:bodyPr>
          <a:lstStyle/>
          <a:p>
            <a:r>
              <a:rPr lang="en-US" sz="1200" dirty="0"/>
              <a:t>Enrolled in a Managed Care health plan</a:t>
            </a:r>
          </a:p>
        </p:txBody>
      </p:sp>
      <p:pic>
        <p:nvPicPr>
          <p:cNvPr id="47" name="Picture 46" descr="Icon&#10;&#10;Description automatically generated">
            <a:extLst>
              <a:ext uri="{FF2B5EF4-FFF2-40B4-BE49-F238E27FC236}">
                <a16:creationId xmlns:a16="http://schemas.microsoft.com/office/drawing/2014/main" id="{59EE323E-6A1C-43B4-95C4-9DCF6009E8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5279" y="1145137"/>
            <a:ext cx="633020" cy="633020"/>
          </a:xfrm>
          <a:prstGeom prst="rect">
            <a:avLst/>
          </a:prstGeom>
        </p:spPr>
      </p:pic>
      <p:pic>
        <p:nvPicPr>
          <p:cNvPr id="48" name="Picture 47" descr="Icon&#10;&#10;Description automatically generated">
            <a:extLst>
              <a:ext uri="{FF2B5EF4-FFF2-40B4-BE49-F238E27FC236}">
                <a16:creationId xmlns:a16="http://schemas.microsoft.com/office/drawing/2014/main" id="{A5474B94-8B35-4365-AF8B-E25346C853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40791" y="1128931"/>
            <a:ext cx="633020" cy="633020"/>
          </a:xfrm>
          <a:prstGeom prst="rect">
            <a:avLst/>
          </a:prstGeom>
        </p:spPr>
      </p:pic>
      <p:sp>
        <p:nvSpPr>
          <p:cNvPr id="49" name="Rectangle 48">
            <a:extLst>
              <a:ext uri="{FF2B5EF4-FFF2-40B4-BE49-F238E27FC236}">
                <a16:creationId xmlns:a16="http://schemas.microsoft.com/office/drawing/2014/main" id="{DD8E1348-3EDE-4224-8D12-FB2E7DB883AB}"/>
              </a:ext>
            </a:extLst>
          </p:cNvPr>
          <p:cNvSpPr/>
          <p:nvPr userDrawn="1"/>
        </p:nvSpPr>
        <p:spPr>
          <a:xfrm>
            <a:off x="496884" y="7732958"/>
            <a:ext cx="1436691" cy="4816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b="1">
                <a:latin typeface="Roboto Medium" panose="02000000000000000000" pitchFamily="2" charset="0"/>
                <a:ea typeface="Roboto Medium" panose="02000000000000000000" pitchFamily="2" charset="0"/>
                <a:cs typeface="Catamaran" pitchFamily="2" charset="0"/>
              </a:rPr>
              <a:t>Learn more</a:t>
            </a:r>
          </a:p>
        </p:txBody>
      </p:sp>
      <p:cxnSp>
        <p:nvCxnSpPr>
          <p:cNvPr id="50" name="Straight Connector 49">
            <a:extLst>
              <a:ext uri="{FF2B5EF4-FFF2-40B4-BE49-F238E27FC236}">
                <a16:creationId xmlns:a16="http://schemas.microsoft.com/office/drawing/2014/main" id="{CC6496B5-5181-4C4B-BC73-AF5F1D78552A}"/>
              </a:ext>
            </a:extLst>
          </p:cNvPr>
          <p:cNvCxnSpPr>
            <a:cxnSpLocks/>
          </p:cNvCxnSpPr>
          <p:nvPr userDrawn="1"/>
        </p:nvCxnSpPr>
        <p:spPr>
          <a:xfrm>
            <a:off x="488732" y="7630748"/>
            <a:ext cx="143560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919EE603-301A-4CC6-848D-2375EB5FAFD1}"/>
              </a:ext>
            </a:extLst>
          </p:cNvPr>
          <p:cNvSpPr/>
          <p:nvPr userDrawn="1"/>
        </p:nvSpPr>
        <p:spPr>
          <a:xfrm>
            <a:off x="6623929" y="7479154"/>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3A9E179F-EA5E-4B67-9A73-43E54BB85370}"/>
              </a:ext>
            </a:extLst>
          </p:cNvPr>
          <p:cNvSpPr/>
          <p:nvPr userDrawn="1"/>
        </p:nvSpPr>
        <p:spPr>
          <a:xfrm>
            <a:off x="6977287" y="7867815"/>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31">
            <a:extLst>
              <a:ext uri="{FF2B5EF4-FFF2-40B4-BE49-F238E27FC236}">
                <a16:creationId xmlns:a16="http://schemas.microsoft.com/office/drawing/2014/main" id="{AEB4C457-9E43-4C2F-A180-C0B742F12B80}"/>
              </a:ext>
            </a:extLst>
          </p:cNvPr>
          <p:cNvSpPr txBox="1">
            <a:spLocks/>
          </p:cNvSpPr>
          <p:nvPr userDrawn="1"/>
        </p:nvSpPr>
        <p:spPr>
          <a:xfrm>
            <a:off x="527881" y="3414937"/>
            <a:ext cx="6359400" cy="51871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buClr>
                <a:schemeClr val="accent4"/>
              </a:buClr>
              <a:buSzPct val="150000"/>
            </a:pPr>
            <a:r>
              <a:rPr lang="en-US" sz="1200" dirty="0"/>
              <a:t>Each year you’re approved for a Managed Care health plan, you will have a yearly open enrollment period, when you can choose to switch to a different Managed Care health plan.</a:t>
            </a:r>
          </a:p>
        </p:txBody>
      </p:sp>
      <p:sp>
        <p:nvSpPr>
          <p:cNvPr id="55" name="TextBox 54">
            <a:extLst>
              <a:ext uri="{FF2B5EF4-FFF2-40B4-BE49-F238E27FC236}">
                <a16:creationId xmlns:a16="http://schemas.microsoft.com/office/drawing/2014/main" id="{06D86B8E-98BD-4F3E-A835-EAD04E404FF9}"/>
              </a:ext>
            </a:extLst>
          </p:cNvPr>
          <p:cNvSpPr txBox="1"/>
          <p:nvPr userDrawn="1"/>
        </p:nvSpPr>
        <p:spPr>
          <a:xfrm>
            <a:off x="1749458" y="2619965"/>
            <a:ext cx="4560729" cy="646331"/>
          </a:xfrm>
          <a:prstGeom prst="rect">
            <a:avLst/>
          </a:prstGeom>
          <a:noFill/>
        </p:spPr>
        <p:txBody>
          <a:bodyPr wrap="square">
            <a:spAutoFit/>
          </a:bodyPr>
          <a:lstStyle/>
          <a:p>
            <a:pPr>
              <a:spcBef>
                <a:spcPts val="1200"/>
              </a:spcBef>
              <a:spcAft>
                <a:spcPts val="1200"/>
              </a:spcAft>
            </a:pPr>
            <a:r>
              <a:rPr lang="en-US" sz="1200" dirty="0">
                <a:solidFill>
                  <a:schemeClr val="bg2"/>
                </a:solidFill>
              </a:rPr>
              <a:t>You can stay with that health plan or decide to switch to a different Managed Care plan </a:t>
            </a:r>
            <a:r>
              <a:rPr lang="en-US" sz="1200" b="1" dirty="0">
                <a:solidFill>
                  <a:schemeClr val="bg2"/>
                </a:solidFill>
              </a:rPr>
              <a:t>within 90 days of the date your coverage first starts</a:t>
            </a:r>
            <a:r>
              <a:rPr lang="en-US" sz="1200" dirty="0">
                <a:solidFill>
                  <a:schemeClr val="bg2"/>
                </a:solidFill>
              </a:rPr>
              <a:t> (shown in your plan assignment letter).</a:t>
            </a:r>
          </a:p>
        </p:txBody>
      </p:sp>
      <p:pic>
        <p:nvPicPr>
          <p:cNvPr id="57" name="Graphic 56">
            <a:extLst>
              <a:ext uri="{FF2B5EF4-FFF2-40B4-BE49-F238E27FC236}">
                <a16:creationId xmlns:a16="http://schemas.microsoft.com/office/drawing/2014/main" id="{78D528EE-A760-41DD-AFAF-5AB2A14F120C}"/>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532331" y="2473985"/>
            <a:ext cx="912374" cy="912374"/>
          </a:xfrm>
          <a:prstGeom prst="rect">
            <a:avLst/>
          </a:prstGeom>
        </p:spPr>
      </p:pic>
      <p:sp>
        <p:nvSpPr>
          <p:cNvPr id="58" name="Picture Placeholder 18">
            <a:extLst>
              <a:ext uri="{FF2B5EF4-FFF2-40B4-BE49-F238E27FC236}">
                <a16:creationId xmlns:a16="http://schemas.microsoft.com/office/drawing/2014/main" id="{5B48C77D-D142-4E6E-8FA7-93E41644ACD6}"/>
              </a:ext>
            </a:extLst>
          </p:cNvPr>
          <p:cNvSpPr>
            <a:spLocks noGrp="1"/>
          </p:cNvSpPr>
          <p:nvPr>
            <p:ph type="pic" sz="quarter" idx="10" hasCustomPrompt="1"/>
          </p:nvPr>
        </p:nvSpPr>
        <p:spPr>
          <a:xfrm>
            <a:off x="3445715" y="9347094"/>
            <a:ext cx="1714500" cy="447675"/>
          </a:xfrm>
          <a:prstGeom prst="rect">
            <a:avLst/>
          </a:prstGeom>
        </p:spPr>
        <p:txBody>
          <a:bodyPr anchor="ctr"/>
          <a:lstStyle>
            <a:lvl1pPr marL="0" indent="0" algn="ctr">
              <a:buNone/>
              <a:defRPr sz="1100"/>
            </a:lvl1pPr>
          </a:lstStyle>
          <a:p>
            <a:r>
              <a:rPr lang="en-US" dirty="0"/>
              <a:t>[Insert logo here]</a:t>
            </a:r>
          </a:p>
        </p:txBody>
      </p:sp>
      <p:sp>
        <p:nvSpPr>
          <p:cNvPr id="59" name="Picture Placeholder 18">
            <a:extLst>
              <a:ext uri="{FF2B5EF4-FFF2-40B4-BE49-F238E27FC236}">
                <a16:creationId xmlns:a16="http://schemas.microsoft.com/office/drawing/2014/main" id="{AB7866C8-BE5B-4515-B73F-6F48178A3C0A}"/>
              </a:ext>
            </a:extLst>
          </p:cNvPr>
          <p:cNvSpPr>
            <a:spLocks noGrp="1"/>
          </p:cNvSpPr>
          <p:nvPr>
            <p:ph type="pic" sz="quarter" idx="11" hasCustomPrompt="1"/>
          </p:nvPr>
        </p:nvSpPr>
        <p:spPr>
          <a:xfrm>
            <a:off x="5549294" y="9347093"/>
            <a:ext cx="1714500" cy="447675"/>
          </a:xfrm>
          <a:prstGeom prst="rect">
            <a:avLst/>
          </a:prstGeom>
        </p:spPr>
        <p:txBody>
          <a:bodyPr anchor="ctr"/>
          <a:lstStyle>
            <a:lvl1pPr marL="0" indent="0" algn="ctr">
              <a:buNone/>
              <a:defRPr sz="1100"/>
            </a:lvl1pPr>
          </a:lstStyle>
          <a:p>
            <a:r>
              <a:rPr lang="en-US" dirty="0"/>
              <a:t>[Insert logo here]</a:t>
            </a:r>
          </a:p>
        </p:txBody>
      </p:sp>
      <p:sp>
        <p:nvSpPr>
          <p:cNvPr id="30" name="Oval 29">
            <a:extLst>
              <a:ext uri="{FF2B5EF4-FFF2-40B4-BE49-F238E27FC236}">
                <a16:creationId xmlns:a16="http://schemas.microsoft.com/office/drawing/2014/main" id="{A09D7CE3-D099-4E71-9862-2C4655D41BD7}"/>
              </a:ext>
            </a:extLst>
          </p:cNvPr>
          <p:cNvSpPr/>
          <p:nvPr userDrawn="1"/>
        </p:nvSpPr>
        <p:spPr>
          <a:xfrm>
            <a:off x="6057393" y="2045581"/>
            <a:ext cx="830884" cy="830884"/>
          </a:xfrm>
          <a:prstGeom prst="ellipse">
            <a:avLst/>
          </a:prstGeom>
          <a:solidFill>
            <a:srgbClr val="CCEB9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5E2F3EB-17EB-42AA-9E21-562219471381}"/>
              </a:ext>
            </a:extLst>
          </p:cNvPr>
          <p:cNvSpPr/>
          <p:nvPr userDrawn="1"/>
        </p:nvSpPr>
        <p:spPr>
          <a:xfrm>
            <a:off x="6022942" y="2507351"/>
            <a:ext cx="267762" cy="26776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4778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43118" y="9346874"/>
            <a:ext cx="3074938" cy="422936"/>
          </a:xfrm>
          <a:prstGeom prst="rect">
            <a:avLst/>
          </a:prstGeom>
          <a:noFill/>
        </p:spPr>
        <p:txBody>
          <a:bodyPr wrap="square" rtlCol="0">
            <a:spAutoFit/>
          </a:bodyPr>
          <a:lstStyle/>
          <a:p>
            <a:pPr algn="l"/>
            <a:r>
              <a:rPr lang="en-US" sz="1074">
                <a:latin typeface="Arial" panose="020B0604020202020204" pitchFamily="34" charset="0"/>
                <a:cs typeface="Arial" panose="020B0604020202020204" pitchFamily="34" charset="0"/>
              </a:rPr>
              <a:t>Powered by </a:t>
            </a:r>
          </a:p>
          <a:p>
            <a:pPr algn="l"/>
            <a:r>
              <a:rPr lang="en-US" sz="1074" b="1">
                <a:latin typeface="Arial" panose="020B0604020202020204" pitchFamily="34" charset="0"/>
                <a:cs typeface="Arial" panose="020B0604020202020204" pitchFamily="34" charset="0"/>
              </a:rPr>
              <a:t>Missouri Foundation for Health</a:t>
            </a:r>
          </a:p>
        </p:txBody>
      </p:sp>
      <p:cxnSp>
        <p:nvCxnSpPr>
          <p:cNvPr id="4" name="Straight Connector 3">
            <a:extLst>
              <a:ext uri="{FF2B5EF4-FFF2-40B4-BE49-F238E27FC236}">
                <a16:creationId xmlns:a16="http://schemas.microsoft.com/office/drawing/2014/main" id="{3A6FC764-AC4C-4039-A3BA-742D3A018B73}"/>
              </a:ext>
            </a:extLst>
          </p:cNvPr>
          <p:cNvCxnSpPr/>
          <p:nvPr userDrawn="1"/>
        </p:nvCxnSpPr>
        <p:spPr>
          <a:xfrm>
            <a:off x="3054114" y="9443720"/>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327124"/>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l" defTabSz="771957" rtl="0" eaLnBrk="1" latinLnBrk="0" hangingPunct="1">
        <a:lnSpc>
          <a:spcPct val="90000"/>
        </a:lnSpc>
        <a:spcBef>
          <a:spcPct val="0"/>
        </a:spcBef>
        <a:buNone/>
        <a:defRPr sz="3715" kern="1200">
          <a:solidFill>
            <a:schemeClr val="tx1"/>
          </a:solidFill>
          <a:latin typeface="+mj-lt"/>
          <a:ea typeface="+mj-ea"/>
          <a:cs typeface="+mj-cs"/>
        </a:defRPr>
      </a:lvl1pPr>
    </p:titleStyle>
    <p:bodyStyle>
      <a:lvl1pPr marL="192989" indent="-192989" algn="l" defTabSz="771957" rtl="0" eaLnBrk="1" latinLnBrk="0" hangingPunct="1">
        <a:lnSpc>
          <a:spcPct val="90000"/>
        </a:lnSpc>
        <a:spcBef>
          <a:spcPts val="844"/>
        </a:spcBef>
        <a:buFont typeface="Arial" panose="020B0604020202020204" pitchFamily="34" charset="0"/>
        <a:buChar char="•"/>
        <a:defRPr sz="2364" kern="1200">
          <a:solidFill>
            <a:schemeClr val="tx1"/>
          </a:solidFill>
          <a:latin typeface="+mn-lt"/>
          <a:ea typeface="+mn-ea"/>
          <a:cs typeface="+mn-cs"/>
        </a:defRPr>
      </a:lvl1pPr>
      <a:lvl2pPr marL="578968" indent="-192989" algn="l" defTabSz="771957" rtl="0" eaLnBrk="1" latinLnBrk="0" hangingPunct="1">
        <a:lnSpc>
          <a:spcPct val="90000"/>
        </a:lnSpc>
        <a:spcBef>
          <a:spcPts val="423"/>
        </a:spcBef>
        <a:buFont typeface="Arial" panose="020B0604020202020204" pitchFamily="34" charset="0"/>
        <a:buChar char="•"/>
        <a:defRPr sz="2026" kern="1200">
          <a:solidFill>
            <a:schemeClr val="tx1"/>
          </a:solidFill>
          <a:latin typeface="+mn-lt"/>
          <a:ea typeface="+mn-ea"/>
          <a:cs typeface="+mn-cs"/>
        </a:defRPr>
      </a:lvl2pPr>
      <a:lvl3pPr marL="964946" indent="-192989" algn="l" defTabSz="771957" rtl="0" eaLnBrk="1" latinLnBrk="0" hangingPunct="1">
        <a:lnSpc>
          <a:spcPct val="90000"/>
        </a:lnSpc>
        <a:spcBef>
          <a:spcPts val="423"/>
        </a:spcBef>
        <a:buFont typeface="Arial" panose="020B0604020202020204" pitchFamily="34" charset="0"/>
        <a:buChar char="•"/>
        <a:defRPr sz="1688" kern="1200">
          <a:solidFill>
            <a:schemeClr val="tx1"/>
          </a:solidFill>
          <a:latin typeface="+mn-lt"/>
          <a:ea typeface="+mn-ea"/>
          <a:cs typeface="+mn-cs"/>
        </a:defRPr>
      </a:lvl3pPr>
      <a:lvl4pPr marL="1350925"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4pPr>
      <a:lvl5pPr marL="1736903"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5pPr>
      <a:lvl6pPr marL="2122882"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6pPr>
      <a:lvl7pPr marL="2508860"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7pPr>
      <a:lvl8pPr marL="2894839"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8pPr>
      <a:lvl9pPr marL="3280817"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9pPr>
    </p:bodyStyle>
    <p:otherStyle>
      <a:defPPr>
        <a:defRPr lang="en-US"/>
      </a:defPPr>
      <a:lvl1pPr marL="0" algn="l" defTabSz="771957" rtl="0" eaLnBrk="1" latinLnBrk="0" hangingPunct="1">
        <a:defRPr sz="1520" kern="1200">
          <a:solidFill>
            <a:schemeClr val="tx1"/>
          </a:solidFill>
          <a:latin typeface="+mn-lt"/>
          <a:ea typeface="+mn-ea"/>
          <a:cs typeface="+mn-cs"/>
        </a:defRPr>
      </a:lvl1pPr>
      <a:lvl2pPr marL="385979" algn="l" defTabSz="771957" rtl="0" eaLnBrk="1" latinLnBrk="0" hangingPunct="1">
        <a:defRPr sz="1520" kern="1200">
          <a:solidFill>
            <a:schemeClr val="tx1"/>
          </a:solidFill>
          <a:latin typeface="+mn-lt"/>
          <a:ea typeface="+mn-ea"/>
          <a:cs typeface="+mn-cs"/>
        </a:defRPr>
      </a:lvl2pPr>
      <a:lvl3pPr marL="771957" algn="l" defTabSz="771957" rtl="0" eaLnBrk="1" latinLnBrk="0" hangingPunct="1">
        <a:defRPr sz="1520" kern="1200">
          <a:solidFill>
            <a:schemeClr val="tx1"/>
          </a:solidFill>
          <a:latin typeface="+mn-lt"/>
          <a:ea typeface="+mn-ea"/>
          <a:cs typeface="+mn-cs"/>
        </a:defRPr>
      </a:lvl3pPr>
      <a:lvl4pPr marL="1157936" algn="l" defTabSz="771957" rtl="0" eaLnBrk="1" latinLnBrk="0" hangingPunct="1">
        <a:defRPr sz="1520" kern="1200">
          <a:solidFill>
            <a:schemeClr val="tx1"/>
          </a:solidFill>
          <a:latin typeface="+mn-lt"/>
          <a:ea typeface="+mn-ea"/>
          <a:cs typeface="+mn-cs"/>
        </a:defRPr>
      </a:lvl4pPr>
      <a:lvl5pPr marL="1543914" algn="l" defTabSz="771957" rtl="0" eaLnBrk="1" latinLnBrk="0" hangingPunct="1">
        <a:defRPr sz="1520" kern="1200">
          <a:solidFill>
            <a:schemeClr val="tx1"/>
          </a:solidFill>
          <a:latin typeface="+mn-lt"/>
          <a:ea typeface="+mn-ea"/>
          <a:cs typeface="+mn-cs"/>
        </a:defRPr>
      </a:lvl5pPr>
      <a:lvl6pPr marL="1929893" algn="l" defTabSz="771957" rtl="0" eaLnBrk="1" latinLnBrk="0" hangingPunct="1">
        <a:defRPr sz="1520" kern="1200">
          <a:solidFill>
            <a:schemeClr val="tx1"/>
          </a:solidFill>
          <a:latin typeface="+mn-lt"/>
          <a:ea typeface="+mn-ea"/>
          <a:cs typeface="+mn-cs"/>
        </a:defRPr>
      </a:lvl6pPr>
      <a:lvl7pPr marL="2315871" algn="l" defTabSz="771957" rtl="0" eaLnBrk="1" latinLnBrk="0" hangingPunct="1">
        <a:defRPr sz="1520" kern="1200">
          <a:solidFill>
            <a:schemeClr val="tx1"/>
          </a:solidFill>
          <a:latin typeface="+mn-lt"/>
          <a:ea typeface="+mn-ea"/>
          <a:cs typeface="+mn-cs"/>
        </a:defRPr>
      </a:lvl7pPr>
      <a:lvl8pPr marL="2701850" algn="l" defTabSz="771957" rtl="0" eaLnBrk="1" latinLnBrk="0" hangingPunct="1">
        <a:defRPr sz="1520" kern="1200">
          <a:solidFill>
            <a:schemeClr val="tx1"/>
          </a:solidFill>
          <a:latin typeface="+mn-lt"/>
          <a:ea typeface="+mn-ea"/>
          <a:cs typeface="+mn-cs"/>
        </a:defRPr>
      </a:lvl8pPr>
      <a:lvl9pPr marL="3087828" algn="l" defTabSz="771957" rtl="0" eaLnBrk="1" latinLnBrk="0" hangingPunct="1">
        <a:defRPr sz="1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79BDBE9-AEFC-4DF1-8128-5B011AE2085C}"/>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8AD0DD5A-F1A9-45EB-B6D3-40BC74401799}"/>
              </a:ext>
            </a:extLst>
          </p:cNvPr>
          <p:cNvSpPr>
            <a:spLocks noGrp="1"/>
          </p:cNvSpPr>
          <p:nvPr>
            <p:ph type="pic" sz="quarter" idx="11"/>
          </p:nvPr>
        </p:nvSpPr>
        <p:spPr/>
      </p:sp>
    </p:spTree>
    <p:extLst>
      <p:ext uri="{BB962C8B-B14F-4D97-AF65-F5344CB8AC3E}">
        <p14:creationId xmlns:p14="http://schemas.microsoft.com/office/powerpoint/2010/main" val="345670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D37169A4-2E55-4120-8230-1CB760A7ED60}"/>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6F808B57-8D8D-4413-B2D6-FD67387CC3E0}"/>
              </a:ext>
            </a:extLst>
          </p:cNvPr>
          <p:cNvSpPr>
            <a:spLocks noGrp="1"/>
          </p:cNvSpPr>
          <p:nvPr>
            <p:ph type="pic" sz="quarter" idx="11"/>
          </p:nvPr>
        </p:nvSpPr>
        <p:spPr/>
      </p:sp>
    </p:spTree>
    <p:extLst>
      <p:ext uri="{BB962C8B-B14F-4D97-AF65-F5344CB8AC3E}">
        <p14:creationId xmlns:p14="http://schemas.microsoft.com/office/powerpoint/2010/main" val="1614317401"/>
      </p:ext>
    </p:extLst>
  </p:cSld>
  <p:clrMapOvr>
    <a:masterClrMapping/>
  </p:clrMapOvr>
</p:sld>
</file>

<file path=ppt/theme/theme1.xml><?xml version="1.0" encoding="utf-8"?>
<a:theme xmlns:a="http://schemas.openxmlformats.org/drawingml/2006/main" name="1_Office Theme">
  <a:themeElements>
    <a:clrScheme name="MFH Medicaid Expansion">
      <a:dk1>
        <a:srgbClr val="000000"/>
      </a:dk1>
      <a:lt1>
        <a:sysClr val="window" lastClr="FFFFFF"/>
      </a:lt1>
      <a:dk2>
        <a:srgbClr val="161616"/>
      </a:dk2>
      <a:lt2>
        <a:srgbClr val="FFFFFF"/>
      </a:lt2>
      <a:accent1>
        <a:srgbClr val="6B2EBD"/>
      </a:accent1>
      <a:accent2>
        <a:srgbClr val="CCEB96"/>
      </a:accent2>
      <a:accent3>
        <a:srgbClr val="F28223"/>
      </a:accent3>
      <a:accent4>
        <a:srgbClr val="E85270"/>
      </a:accent4>
      <a:accent5>
        <a:srgbClr val="FFF07D"/>
      </a:accent5>
      <a:accent6>
        <a:srgbClr val="545454"/>
      </a:accent6>
      <a:hlink>
        <a:srgbClr val="161616"/>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47610ED-218B-41F2-BCF8-0D69880A9915}">
  <we:reference id="wa104381063" version="1.0.0.1" store="en-001"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C49CB2-7AD4-421F-8C3E-8F4A47747B8F}">
  <ds:schemaRefs>
    <ds:schemaRef ds:uri="http://schemas.microsoft.com/sharepoint/v3/contenttype/forms"/>
  </ds:schemaRefs>
</ds:datastoreItem>
</file>

<file path=customXml/itemProps2.xml><?xml version="1.0" encoding="utf-8"?>
<ds:datastoreItem xmlns:ds="http://schemas.openxmlformats.org/officeDocument/2006/customXml" ds:itemID="{BAF32BD7-84A7-4CA1-8BB2-417FE3A69C9D}">
  <ds:schemaRefs>
    <ds:schemaRef ds:uri="http://schemas.microsoft.com/office/2006/metadata/properties"/>
    <ds:schemaRef ds:uri="http://www.w3.org/XML/1998/namespace"/>
    <ds:schemaRef ds:uri="d6ae5b8f-0881-466d-be1e-dbd07d215ad7"/>
    <ds:schemaRef ds:uri="http://purl.org/dc/terms/"/>
    <ds:schemaRef ds:uri="http://purl.org/dc/elements/1.1/"/>
    <ds:schemaRef ds:uri="313f482b-4bc7-412f-883f-0a8208fa9dc7"/>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 ds:uri="http://purl.org/dc/dcmitype/"/>
  </ds:schemaRefs>
</ds:datastoreItem>
</file>

<file path=customXml/itemProps3.xml><?xml version="1.0" encoding="utf-8"?>
<ds:datastoreItem xmlns:ds="http://schemas.openxmlformats.org/officeDocument/2006/customXml" ds:itemID="{2D21D032-6ED2-4FBF-B484-E116595C0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138</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Roboto Medium</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Kelley</dc:creator>
  <cp:lastModifiedBy>Diane Webb</cp:lastModifiedBy>
  <cp:revision>12</cp:revision>
  <dcterms:created xsi:type="dcterms:W3CDTF">2021-07-26T17:47:44Z</dcterms:created>
  <dcterms:modified xsi:type="dcterms:W3CDTF">2021-09-03T20:58:47Z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