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8"/>
  </p:notesMasterIdLst>
  <p:sldIdLst>
    <p:sldId id="259" r:id="rId5"/>
    <p:sldId id="260" r:id="rId6"/>
    <p:sldId id="261" r:id="rId7"/>
  </p:sldIdLst>
  <p:sldSz cx="7543800" cy="9829800"/>
  <p:notesSz cx="6858000" cy="9144000"/>
  <p:defaultTextStyle>
    <a:defPPr>
      <a:defRPr lang="en-US"/>
    </a:defPPr>
    <a:lvl1pPr marL="0" algn="l" defTabSz="890900" rtl="0" eaLnBrk="1" latinLnBrk="0" hangingPunct="1">
      <a:defRPr sz="1754" kern="1200">
        <a:solidFill>
          <a:schemeClr val="tx1"/>
        </a:solidFill>
        <a:latin typeface="+mn-lt"/>
        <a:ea typeface="+mn-ea"/>
        <a:cs typeface="+mn-cs"/>
      </a:defRPr>
    </a:lvl1pPr>
    <a:lvl2pPr marL="445450" algn="l" defTabSz="890900" rtl="0" eaLnBrk="1" latinLnBrk="0" hangingPunct="1">
      <a:defRPr sz="1754" kern="1200">
        <a:solidFill>
          <a:schemeClr val="tx1"/>
        </a:solidFill>
        <a:latin typeface="+mn-lt"/>
        <a:ea typeface="+mn-ea"/>
        <a:cs typeface="+mn-cs"/>
      </a:defRPr>
    </a:lvl2pPr>
    <a:lvl3pPr marL="890900" algn="l" defTabSz="890900" rtl="0" eaLnBrk="1" latinLnBrk="0" hangingPunct="1">
      <a:defRPr sz="1754" kern="1200">
        <a:solidFill>
          <a:schemeClr val="tx1"/>
        </a:solidFill>
        <a:latin typeface="+mn-lt"/>
        <a:ea typeface="+mn-ea"/>
        <a:cs typeface="+mn-cs"/>
      </a:defRPr>
    </a:lvl3pPr>
    <a:lvl4pPr marL="1336350" algn="l" defTabSz="890900" rtl="0" eaLnBrk="1" latinLnBrk="0" hangingPunct="1">
      <a:defRPr sz="1754" kern="1200">
        <a:solidFill>
          <a:schemeClr val="tx1"/>
        </a:solidFill>
        <a:latin typeface="+mn-lt"/>
        <a:ea typeface="+mn-ea"/>
        <a:cs typeface="+mn-cs"/>
      </a:defRPr>
    </a:lvl4pPr>
    <a:lvl5pPr marL="1781800" algn="l" defTabSz="890900" rtl="0" eaLnBrk="1" latinLnBrk="0" hangingPunct="1">
      <a:defRPr sz="1754" kern="1200">
        <a:solidFill>
          <a:schemeClr val="tx1"/>
        </a:solidFill>
        <a:latin typeface="+mn-lt"/>
        <a:ea typeface="+mn-ea"/>
        <a:cs typeface="+mn-cs"/>
      </a:defRPr>
    </a:lvl5pPr>
    <a:lvl6pPr marL="2227250" algn="l" defTabSz="890900" rtl="0" eaLnBrk="1" latinLnBrk="0" hangingPunct="1">
      <a:defRPr sz="1754" kern="1200">
        <a:solidFill>
          <a:schemeClr val="tx1"/>
        </a:solidFill>
        <a:latin typeface="+mn-lt"/>
        <a:ea typeface="+mn-ea"/>
        <a:cs typeface="+mn-cs"/>
      </a:defRPr>
    </a:lvl6pPr>
    <a:lvl7pPr marL="2672700" algn="l" defTabSz="890900" rtl="0" eaLnBrk="1" latinLnBrk="0" hangingPunct="1">
      <a:defRPr sz="1754" kern="1200">
        <a:solidFill>
          <a:schemeClr val="tx1"/>
        </a:solidFill>
        <a:latin typeface="+mn-lt"/>
        <a:ea typeface="+mn-ea"/>
        <a:cs typeface="+mn-cs"/>
      </a:defRPr>
    </a:lvl7pPr>
    <a:lvl8pPr marL="3118150" algn="l" defTabSz="890900" rtl="0" eaLnBrk="1" latinLnBrk="0" hangingPunct="1">
      <a:defRPr sz="1754" kern="1200">
        <a:solidFill>
          <a:schemeClr val="tx1"/>
        </a:solidFill>
        <a:latin typeface="+mn-lt"/>
        <a:ea typeface="+mn-ea"/>
        <a:cs typeface="+mn-cs"/>
      </a:defRPr>
    </a:lvl8pPr>
    <a:lvl9pPr marL="3563600" algn="l" defTabSz="890900" rtl="0" eaLnBrk="1" latinLnBrk="0" hangingPunct="1">
      <a:defRPr sz="175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ndra Johnson" initials="CJ" lastIdx="17" clrIdx="6">
    <p:extLst>
      <p:ext uri="{19B8F6BF-5375-455C-9EA6-DF929625EA0E}">
        <p15:presenceInfo xmlns:p15="http://schemas.microsoft.com/office/powerpoint/2012/main" userId="Candra Johnson" providerId="None"/>
      </p:ext>
    </p:extLst>
  </p:cmAuthor>
  <p:cmAuthor id="1" name="Diane Webb" initials="DW" lastIdx="19" clrIdx="0">
    <p:extLst>
      <p:ext uri="{19B8F6BF-5375-455C-9EA6-DF929625EA0E}">
        <p15:presenceInfo xmlns:p15="http://schemas.microsoft.com/office/powerpoint/2012/main" userId="20dc823cd6f1b32b" providerId="Windows Live"/>
      </p:ext>
    </p:extLst>
  </p:cmAuthor>
  <p:cmAuthor id="8" name="Daniel Waxler" initials="DW" lastIdx="1" clrIdx="7">
    <p:extLst>
      <p:ext uri="{19B8F6BF-5375-455C-9EA6-DF929625EA0E}">
        <p15:presenceInfo xmlns:p15="http://schemas.microsoft.com/office/powerpoint/2012/main" userId="S::dwaxler@mffh.org::22379d51-02bf-4deb-8bc8-cc92a3fbc64e" providerId="AD"/>
      </p:ext>
    </p:extLst>
  </p:cmAuthor>
  <p:cmAuthor id="2" name="Lisa" initials="L" lastIdx="1" clrIdx="1">
    <p:extLst>
      <p:ext uri="{19B8F6BF-5375-455C-9EA6-DF929625EA0E}">
        <p15:presenceInfo xmlns:p15="http://schemas.microsoft.com/office/powerpoint/2012/main" userId="Lisa" providerId="None"/>
      </p:ext>
    </p:extLst>
  </p:cmAuthor>
  <p:cmAuthor id="3" name="Nancy Kelley" initials="NK" lastIdx="2" clrIdx="2">
    <p:extLst>
      <p:ext uri="{19B8F6BF-5375-455C-9EA6-DF929625EA0E}">
        <p15:presenceInfo xmlns:p15="http://schemas.microsoft.com/office/powerpoint/2012/main" userId="S::nkelley@mffh.org::dfbee1cc-3311-4346-b0f8-7c8dbaef1866" providerId="AD"/>
      </p:ext>
    </p:extLst>
  </p:cmAuthor>
  <p:cmAuthor id="4" name="Lisa Cary" initials="LC" lastIdx="5" clrIdx="3">
    <p:extLst>
      <p:ext uri="{19B8F6BF-5375-455C-9EA6-DF929625EA0E}">
        <p15:presenceInfo xmlns:p15="http://schemas.microsoft.com/office/powerpoint/2012/main" userId="S::lcary@healthliteracy.media::344303b7-d470-4259-90c7-a66056dec358" providerId="AD"/>
      </p:ext>
    </p:extLst>
  </p:cmAuthor>
  <p:cmAuthor id="5" name="Saralyn Erwin" initials="SE" lastIdx="1" clrIdx="4">
    <p:extLst>
      <p:ext uri="{19B8F6BF-5375-455C-9EA6-DF929625EA0E}">
        <p15:presenceInfo xmlns:p15="http://schemas.microsoft.com/office/powerpoint/2012/main" userId="S::serwin@nmhcinc.org::f7c27636-bb60-4e8f-b591-43d1566230bd" providerId="AD"/>
      </p:ext>
    </p:extLst>
  </p:cmAuthor>
  <p:cmAuthor id="6" name="Diane Webb" initials="DW [2]" lastIdx="1" clrIdx="5">
    <p:extLst>
      <p:ext uri="{19B8F6BF-5375-455C-9EA6-DF929625EA0E}">
        <p15:presenceInfo xmlns:p15="http://schemas.microsoft.com/office/powerpoint/2012/main" userId="Diane Web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7D"/>
    <a:srgbClr val="A5DC45"/>
    <a:srgbClr val="E85270"/>
    <a:srgbClr val="6B2EBD"/>
    <a:srgbClr val="CCEB96"/>
    <a:srgbClr val="198F8F"/>
    <a:srgbClr val="CDEBEA"/>
    <a:srgbClr val="BFD730"/>
    <a:srgbClr val="8293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9E224-FA3F-456F-A1A5-E4EEC16FB5BB}" v="12" dt="2021-09-07T14:50:09.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98" autoAdjust="0"/>
    <p:restoredTop sz="94660"/>
  </p:normalViewPr>
  <p:slideViewPr>
    <p:cSldViewPr snapToGrid="0">
      <p:cViewPr varScale="1">
        <p:scale>
          <a:sx n="78" d="100"/>
          <a:sy n="78" d="100"/>
        </p:scale>
        <p:origin x="1620"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dra Johnson" userId="60645380-4b5f-45e7-a595-eeef65d4767b" providerId="ADAL" clId="{EF4996E7-BD5A-4C82-9F9A-6F52D3CB50AF}"/>
    <pc:docChg chg="undo custSel modSld modMainMaster">
      <pc:chgData name="Candra Johnson" userId="60645380-4b5f-45e7-a595-eeef65d4767b" providerId="ADAL" clId="{EF4996E7-BD5A-4C82-9F9A-6F52D3CB50AF}" dt="2021-05-25T19:14:08.603" v="226" actId="554"/>
      <pc:docMkLst>
        <pc:docMk/>
      </pc:docMkLst>
      <pc:sldChg chg="addCm delCm modCm">
        <pc:chgData name="Candra Johnson" userId="60645380-4b5f-45e7-a595-eeef65d4767b" providerId="ADAL" clId="{EF4996E7-BD5A-4C82-9F9A-6F52D3CB50AF}" dt="2021-05-25T18:41:18.932" v="66" actId="1592"/>
        <pc:sldMkLst>
          <pc:docMk/>
          <pc:sldMk cId="796035726" sldId="256"/>
        </pc:sldMkLst>
      </pc:sldChg>
      <pc:sldChg chg="addSp delSp modSp mod addCm delCm modCm chgLayout">
        <pc:chgData name="Candra Johnson" userId="60645380-4b5f-45e7-a595-eeef65d4767b" providerId="ADAL" clId="{EF4996E7-BD5A-4C82-9F9A-6F52D3CB50AF}" dt="2021-05-25T18:49:47.490" v="125" actId="1592"/>
        <pc:sldMkLst>
          <pc:docMk/>
          <pc:sldMk cId="3830670488" sldId="257"/>
        </pc:sldMkLst>
        <pc:spChg chg="add mod ord">
          <ac:chgData name="Candra Johnson" userId="60645380-4b5f-45e7-a595-eeef65d4767b" providerId="ADAL" clId="{EF4996E7-BD5A-4C82-9F9A-6F52D3CB50AF}" dt="2021-05-25T18:48:27.439" v="119" actId="6264"/>
          <ac:spMkLst>
            <pc:docMk/>
            <pc:sldMk cId="3830670488" sldId="257"/>
            <ac:spMk id="2" creationId="{61D6DBEC-E648-44B1-96C7-5CBE45B2CE4B}"/>
          </ac:spMkLst>
        </pc:spChg>
        <pc:spChg chg="add mod ord">
          <ac:chgData name="Candra Johnson" userId="60645380-4b5f-45e7-a595-eeef65d4767b" providerId="ADAL" clId="{EF4996E7-BD5A-4C82-9F9A-6F52D3CB50AF}" dt="2021-05-25T18:48:27.439" v="119" actId="6264"/>
          <ac:spMkLst>
            <pc:docMk/>
            <pc:sldMk cId="3830670488" sldId="257"/>
            <ac:spMk id="3" creationId="{3374F9C6-1FF4-4D5F-94F4-5233A0ED2E58}"/>
          </ac:spMkLst>
        </pc:spChg>
        <pc:spChg chg="del">
          <ac:chgData name="Candra Johnson" userId="60645380-4b5f-45e7-a595-eeef65d4767b" providerId="ADAL" clId="{EF4996E7-BD5A-4C82-9F9A-6F52D3CB50AF}" dt="2021-05-25T18:48:27.439" v="119" actId="6264"/>
          <ac:spMkLst>
            <pc:docMk/>
            <pc:sldMk cId="3830670488" sldId="257"/>
            <ac:spMk id="12" creationId="{66E7CAA7-F735-CF4F-B6C7-62EC7FCBCDF9}"/>
          </ac:spMkLst>
        </pc:spChg>
        <pc:spChg chg="del">
          <ac:chgData name="Candra Johnson" userId="60645380-4b5f-45e7-a595-eeef65d4767b" providerId="ADAL" clId="{EF4996E7-BD5A-4C82-9F9A-6F52D3CB50AF}" dt="2021-05-25T18:48:27.439" v="119" actId="6264"/>
          <ac:spMkLst>
            <pc:docMk/>
            <pc:sldMk cId="3830670488" sldId="257"/>
            <ac:spMk id="16" creationId="{CA96E3A9-5D65-004C-A90E-1734F0F45A03}"/>
          </ac:spMkLst>
        </pc:spChg>
      </pc:sldChg>
      <pc:sldChg chg="addSp delSp modSp mod addCm delCm modCm chgLayout">
        <pc:chgData name="Candra Johnson" userId="60645380-4b5f-45e7-a595-eeef65d4767b" providerId="ADAL" clId="{EF4996E7-BD5A-4C82-9F9A-6F52D3CB50AF}" dt="2021-05-25T19:14:08.603" v="226" actId="554"/>
        <pc:sldMkLst>
          <pc:docMk/>
          <pc:sldMk cId="2720898834" sldId="258"/>
        </pc:sldMkLst>
        <pc:spChg chg="add mod ord">
          <ac:chgData name="Candra Johnson" userId="60645380-4b5f-45e7-a595-eeef65d4767b" providerId="ADAL" clId="{EF4996E7-BD5A-4C82-9F9A-6F52D3CB50AF}" dt="2021-05-25T19:06:53.621" v="204" actId="6264"/>
          <ac:spMkLst>
            <pc:docMk/>
            <pc:sldMk cId="2720898834" sldId="258"/>
            <ac:spMk id="2" creationId="{07783F0A-678B-4A4B-8C85-CBC1D607C4DE}"/>
          </ac:spMkLst>
        </pc:spChg>
        <pc:spChg chg="del">
          <ac:chgData name="Candra Johnson" userId="60645380-4b5f-45e7-a595-eeef65d4767b" providerId="ADAL" clId="{EF4996E7-BD5A-4C82-9F9A-6F52D3CB50AF}" dt="2021-05-25T19:06:53.621" v="204" actId="6264"/>
          <ac:spMkLst>
            <pc:docMk/>
            <pc:sldMk cId="2720898834" sldId="258"/>
            <ac:spMk id="3" creationId="{71146504-7EB4-4167-8634-22E1CC2B2CF4}"/>
          </ac:spMkLst>
        </pc:spChg>
        <pc:spChg chg="del">
          <ac:chgData name="Candra Johnson" userId="60645380-4b5f-45e7-a595-eeef65d4767b" providerId="ADAL" clId="{EF4996E7-BD5A-4C82-9F9A-6F52D3CB50AF}" dt="2021-05-25T19:06:53.621" v="204" actId="6264"/>
          <ac:spMkLst>
            <pc:docMk/>
            <pc:sldMk cId="2720898834" sldId="258"/>
            <ac:spMk id="4" creationId="{F7BA563B-11DA-4B98-B632-B387A768DFDE}"/>
          </ac:spMkLst>
        </pc:spChg>
        <pc:spChg chg="add mod ord">
          <ac:chgData name="Candra Johnson" userId="60645380-4b5f-45e7-a595-eeef65d4767b" providerId="ADAL" clId="{EF4996E7-BD5A-4C82-9F9A-6F52D3CB50AF}" dt="2021-05-25T19:06:53.621" v="204" actId="6264"/>
          <ac:spMkLst>
            <pc:docMk/>
            <pc:sldMk cId="2720898834" sldId="258"/>
            <ac:spMk id="5" creationId="{5F722B6D-E7F2-4292-B175-7E1C55912270}"/>
          </ac:spMkLst>
        </pc:spChg>
        <pc:spChg chg="add mod ord">
          <ac:chgData name="Candra Johnson" userId="60645380-4b5f-45e7-a595-eeef65d4767b" providerId="ADAL" clId="{EF4996E7-BD5A-4C82-9F9A-6F52D3CB50AF}" dt="2021-05-25T19:13:46.832" v="224" actId="20577"/>
          <ac:spMkLst>
            <pc:docMk/>
            <pc:sldMk cId="2720898834" sldId="258"/>
            <ac:spMk id="6" creationId="{E86702EE-BF45-4426-86BC-0854853D2839}"/>
          </ac:spMkLst>
        </pc:spChg>
        <pc:spChg chg="add mod">
          <ac:chgData name="Candra Johnson" userId="60645380-4b5f-45e7-a595-eeef65d4767b" providerId="ADAL" clId="{EF4996E7-BD5A-4C82-9F9A-6F52D3CB50AF}" dt="2021-05-25T19:14:08.603" v="226" actId="554"/>
          <ac:spMkLst>
            <pc:docMk/>
            <pc:sldMk cId="2720898834" sldId="258"/>
            <ac:spMk id="8" creationId="{10C966FB-933B-4240-82EC-722AB4A0BECB}"/>
          </ac:spMkLst>
        </pc:spChg>
        <pc:spChg chg="add del mod">
          <ac:chgData name="Candra Johnson" userId="60645380-4b5f-45e7-a595-eeef65d4767b" providerId="ADAL" clId="{EF4996E7-BD5A-4C82-9F9A-6F52D3CB50AF}" dt="2021-05-25T19:08:11.737" v="208" actId="21"/>
          <ac:spMkLst>
            <pc:docMk/>
            <pc:sldMk cId="2720898834" sldId="258"/>
            <ac:spMk id="12" creationId="{19D316D5-552C-4C84-99B3-C4E8660AF0CD}"/>
          </ac:spMkLst>
        </pc:spChg>
        <pc:spChg chg="mod">
          <ac:chgData name="Candra Johnson" userId="60645380-4b5f-45e7-a595-eeef65d4767b" providerId="ADAL" clId="{EF4996E7-BD5A-4C82-9F9A-6F52D3CB50AF}" dt="2021-05-25T19:14:08.603" v="226" actId="554"/>
          <ac:spMkLst>
            <pc:docMk/>
            <pc:sldMk cId="2720898834" sldId="258"/>
            <ac:spMk id="33" creationId="{C37E3740-E6A8-4088-8B4A-0F1FEE7DB4C1}"/>
          </ac:spMkLst>
        </pc:spChg>
        <pc:spChg chg="del">
          <ac:chgData name="Candra Johnson" userId="60645380-4b5f-45e7-a595-eeef65d4767b" providerId="ADAL" clId="{EF4996E7-BD5A-4C82-9F9A-6F52D3CB50AF}" dt="2021-05-25T18:59:24.733" v="196" actId="478"/>
          <ac:spMkLst>
            <pc:docMk/>
            <pc:sldMk cId="2720898834" sldId="258"/>
            <ac:spMk id="36" creationId="{6F94AAEC-2ACC-4890-9F5A-4612059B080D}"/>
          </ac:spMkLst>
        </pc:spChg>
      </pc:sldChg>
      <pc:sldMasterChg chg="modSldLayout">
        <pc:chgData name="Candra Johnson" userId="60645380-4b5f-45e7-a595-eeef65d4767b" providerId="ADAL" clId="{EF4996E7-BD5A-4C82-9F9A-6F52D3CB50AF}" dt="2021-05-25T19:08:46.981" v="216" actId="478"/>
        <pc:sldMasterMkLst>
          <pc:docMk/>
          <pc:sldMasterMk cId="2092593180" sldId="2147483662"/>
        </pc:sldMasterMkLst>
        <pc:sldLayoutChg chg="addSp modSp mod">
          <pc:chgData name="Candra Johnson" userId="60645380-4b5f-45e7-a595-eeef65d4767b" providerId="ADAL" clId="{EF4996E7-BD5A-4C82-9F9A-6F52D3CB50AF}" dt="2021-05-25T18:48:18.029" v="117" actId="1037"/>
          <pc:sldLayoutMkLst>
            <pc:docMk/>
            <pc:sldMasterMk cId="2092593180" sldId="2147483662"/>
            <pc:sldLayoutMk cId="3026939447" sldId="2147483678"/>
          </pc:sldLayoutMkLst>
          <pc:spChg chg="mod">
            <ac:chgData name="Candra Johnson" userId="60645380-4b5f-45e7-a595-eeef65d4767b" providerId="ADAL" clId="{EF4996E7-BD5A-4C82-9F9A-6F52D3CB50AF}" dt="2021-05-25T18:45:53.505" v="85" actId="1076"/>
            <ac:spMkLst>
              <pc:docMk/>
              <pc:sldMasterMk cId="2092593180" sldId="2147483662"/>
              <pc:sldLayoutMk cId="3026939447" sldId="2147483678"/>
              <ac:spMk id="17" creationId="{410EE93D-9644-4298-9F13-018743BB5225}"/>
            </ac:spMkLst>
          </pc:spChg>
          <pc:spChg chg="add mod">
            <ac:chgData name="Candra Johnson" userId="60645380-4b5f-45e7-a595-eeef65d4767b" providerId="ADAL" clId="{EF4996E7-BD5A-4C82-9F9A-6F52D3CB50AF}" dt="2021-05-25T18:47:28.524" v="102" actId="1036"/>
            <ac:spMkLst>
              <pc:docMk/>
              <pc:sldMasterMk cId="2092593180" sldId="2147483662"/>
              <pc:sldLayoutMk cId="3026939447" sldId="2147483678"/>
              <ac:spMk id="19" creationId="{111CAE83-FC76-4F26-9974-5AACA879AD47}"/>
            </ac:spMkLst>
          </pc:spChg>
          <pc:spChg chg="mod">
            <ac:chgData name="Candra Johnson" userId="60645380-4b5f-45e7-a595-eeef65d4767b" providerId="ADAL" clId="{EF4996E7-BD5A-4C82-9F9A-6F52D3CB50AF}" dt="2021-05-25T18:47:28.524" v="102" actId="1036"/>
            <ac:spMkLst>
              <pc:docMk/>
              <pc:sldMasterMk cId="2092593180" sldId="2147483662"/>
              <pc:sldLayoutMk cId="3026939447" sldId="2147483678"/>
              <ac:spMk id="20" creationId="{C9E20C55-E225-4F25-A646-6C7CADDC0056}"/>
            </ac:spMkLst>
          </pc:spChg>
          <pc:spChg chg="mod">
            <ac:chgData name="Candra Johnson" userId="60645380-4b5f-45e7-a595-eeef65d4767b" providerId="ADAL" clId="{EF4996E7-BD5A-4C82-9F9A-6F52D3CB50AF}" dt="2021-05-25T18:47:28.524" v="102" actId="1036"/>
            <ac:spMkLst>
              <pc:docMk/>
              <pc:sldMasterMk cId="2092593180" sldId="2147483662"/>
              <pc:sldLayoutMk cId="3026939447" sldId="2147483678"/>
              <ac:spMk id="21" creationId="{5AD0A36C-78BA-4887-B3B1-F5B1F2EFCD51}"/>
            </ac:spMkLst>
          </pc:spChg>
          <pc:spChg chg="mod">
            <ac:chgData name="Candra Johnson" userId="60645380-4b5f-45e7-a595-eeef65d4767b" providerId="ADAL" clId="{EF4996E7-BD5A-4C82-9F9A-6F52D3CB50AF}" dt="2021-05-25T18:47:33.204" v="110" actId="1036"/>
            <ac:spMkLst>
              <pc:docMk/>
              <pc:sldMasterMk cId="2092593180" sldId="2147483662"/>
              <pc:sldLayoutMk cId="3026939447" sldId="2147483678"/>
              <ac:spMk id="22" creationId="{97F100DF-40F0-48AC-B61E-63AD3DC9FEF0}"/>
            </ac:spMkLst>
          </pc:spChg>
          <pc:spChg chg="mod">
            <ac:chgData name="Candra Johnson" userId="60645380-4b5f-45e7-a595-eeef65d4767b" providerId="ADAL" clId="{EF4996E7-BD5A-4C82-9F9A-6F52D3CB50AF}" dt="2021-05-25T18:48:18.029" v="117" actId="1037"/>
            <ac:spMkLst>
              <pc:docMk/>
              <pc:sldMasterMk cId="2092593180" sldId="2147483662"/>
              <pc:sldLayoutMk cId="3026939447" sldId="2147483678"/>
              <ac:spMk id="25" creationId="{BDF3AA19-D64C-419C-94FB-62EFF113D748}"/>
            </ac:spMkLst>
          </pc:spChg>
        </pc:sldLayoutChg>
        <pc:sldLayoutChg chg="modSp mod">
          <pc:chgData name="Candra Johnson" userId="60645380-4b5f-45e7-a595-eeef65d4767b" providerId="ADAL" clId="{EF4996E7-BD5A-4C82-9F9A-6F52D3CB50AF}" dt="2021-05-25T18:40:44.541" v="59" actId="1036"/>
          <pc:sldLayoutMkLst>
            <pc:docMk/>
            <pc:sldMasterMk cId="2092593180" sldId="2147483662"/>
            <pc:sldLayoutMk cId="257630949" sldId="2147483679"/>
          </pc:sldLayoutMkLst>
          <pc:spChg chg="mod">
            <ac:chgData name="Candra Johnson" userId="60645380-4b5f-45e7-a595-eeef65d4767b" providerId="ADAL" clId="{EF4996E7-BD5A-4C82-9F9A-6F52D3CB50AF}" dt="2021-05-25T18:35:24.332" v="11" actId="20577"/>
            <ac:spMkLst>
              <pc:docMk/>
              <pc:sldMasterMk cId="2092593180" sldId="2147483662"/>
              <pc:sldLayoutMk cId="257630949" sldId="2147483679"/>
              <ac:spMk id="2" creationId="{4A933D55-B811-4328-8C6F-7520D7F6F9A1}"/>
            </ac:spMkLst>
          </pc:spChg>
          <pc:spChg chg="mod">
            <ac:chgData name="Candra Johnson" userId="60645380-4b5f-45e7-a595-eeef65d4767b" providerId="ADAL" clId="{EF4996E7-BD5A-4C82-9F9A-6F52D3CB50AF}" dt="2021-05-25T18:35:49.589" v="23" actId="1036"/>
            <ac:spMkLst>
              <pc:docMk/>
              <pc:sldMasterMk cId="2092593180" sldId="2147483662"/>
              <pc:sldLayoutMk cId="257630949" sldId="2147483679"/>
              <ac:spMk id="23" creationId="{2C61327C-3A28-4926-80DD-54CFBDB50C30}"/>
            </ac:spMkLst>
          </pc:spChg>
          <pc:spChg chg="mod">
            <ac:chgData name="Candra Johnson" userId="60645380-4b5f-45e7-a595-eeef65d4767b" providerId="ADAL" clId="{EF4996E7-BD5A-4C82-9F9A-6F52D3CB50AF}" dt="2021-05-25T18:36:30.886" v="25" actId="948"/>
            <ac:spMkLst>
              <pc:docMk/>
              <pc:sldMasterMk cId="2092593180" sldId="2147483662"/>
              <pc:sldLayoutMk cId="257630949" sldId="2147483679"/>
              <ac:spMk id="24" creationId="{77545764-D380-421F-B8AA-8A24B48C9272}"/>
            </ac:spMkLst>
          </pc:spChg>
          <pc:spChg chg="mod">
            <ac:chgData name="Candra Johnson" userId="60645380-4b5f-45e7-a595-eeef65d4767b" providerId="ADAL" clId="{EF4996E7-BD5A-4C82-9F9A-6F52D3CB50AF}" dt="2021-05-25T18:39:22.837" v="46" actId="1036"/>
            <ac:spMkLst>
              <pc:docMk/>
              <pc:sldMasterMk cId="2092593180" sldId="2147483662"/>
              <pc:sldLayoutMk cId="257630949" sldId="2147483679"/>
              <ac:spMk id="28" creationId="{B606D917-F2BA-4A4A-A509-2694EFA3ABC3}"/>
            </ac:spMkLst>
          </pc:spChg>
          <pc:spChg chg="mod">
            <ac:chgData name="Candra Johnson" userId="60645380-4b5f-45e7-a595-eeef65d4767b" providerId="ADAL" clId="{EF4996E7-BD5A-4C82-9F9A-6F52D3CB50AF}" dt="2021-05-25T18:39:19.428" v="40" actId="1036"/>
            <ac:spMkLst>
              <pc:docMk/>
              <pc:sldMasterMk cId="2092593180" sldId="2147483662"/>
              <pc:sldLayoutMk cId="257630949" sldId="2147483679"/>
              <ac:spMk id="30" creationId="{3484CDA1-BA36-4353-A488-95390B2636DA}"/>
            </ac:spMkLst>
          </pc:spChg>
          <pc:graphicFrameChg chg="mod">
            <ac:chgData name="Candra Johnson" userId="60645380-4b5f-45e7-a595-eeef65d4767b" providerId="ADAL" clId="{EF4996E7-BD5A-4C82-9F9A-6F52D3CB50AF}" dt="2021-05-25T18:40:44.541" v="59" actId="1036"/>
            <ac:graphicFrameMkLst>
              <pc:docMk/>
              <pc:sldMasterMk cId="2092593180" sldId="2147483662"/>
              <pc:sldLayoutMk cId="257630949" sldId="2147483679"/>
              <ac:graphicFrameMk id="25" creationId="{2CEBF107-04F0-4868-8766-BF4E461D44B8}"/>
            </ac:graphicFrameMkLst>
          </pc:graphicFrameChg>
          <pc:picChg chg="mod">
            <ac:chgData name="Candra Johnson" userId="60645380-4b5f-45e7-a595-eeef65d4767b" providerId="ADAL" clId="{EF4996E7-BD5A-4C82-9F9A-6F52D3CB50AF}" dt="2021-05-25T18:35:22.612" v="10" actId="1076"/>
            <ac:picMkLst>
              <pc:docMk/>
              <pc:sldMasterMk cId="2092593180" sldId="2147483662"/>
              <pc:sldLayoutMk cId="257630949" sldId="2147483679"/>
              <ac:picMk id="26" creationId="{C4FDDECD-CE0A-435F-A878-61E5521156F0}"/>
            </ac:picMkLst>
          </pc:picChg>
          <pc:picChg chg="mod">
            <ac:chgData name="Candra Johnson" userId="60645380-4b5f-45e7-a595-eeef65d4767b" providerId="ADAL" clId="{EF4996E7-BD5A-4C82-9F9A-6F52D3CB50AF}" dt="2021-05-25T18:35:49.589" v="23" actId="1036"/>
            <ac:picMkLst>
              <pc:docMk/>
              <pc:sldMasterMk cId="2092593180" sldId="2147483662"/>
              <pc:sldLayoutMk cId="257630949" sldId="2147483679"/>
              <ac:picMk id="31" creationId="{32AE8979-63CA-4170-A07C-9384D5C59C6E}"/>
            </ac:picMkLst>
          </pc:picChg>
          <pc:picChg chg="mod">
            <ac:chgData name="Candra Johnson" userId="60645380-4b5f-45e7-a595-eeef65d4767b" providerId="ADAL" clId="{EF4996E7-BD5A-4C82-9F9A-6F52D3CB50AF}" dt="2021-05-25T18:35:49.589" v="23" actId="1036"/>
            <ac:picMkLst>
              <pc:docMk/>
              <pc:sldMasterMk cId="2092593180" sldId="2147483662"/>
              <pc:sldLayoutMk cId="257630949" sldId="2147483679"/>
              <ac:picMk id="36" creationId="{BA4381E2-E768-43C6-9ED5-F95AA1C68138}"/>
            </ac:picMkLst>
          </pc:picChg>
        </pc:sldLayoutChg>
        <pc:sldLayoutChg chg="addSp delSp modSp mod">
          <pc:chgData name="Candra Johnson" userId="60645380-4b5f-45e7-a595-eeef65d4767b" providerId="ADAL" clId="{EF4996E7-BD5A-4C82-9F9A-6F52D3CB50AF}" dt="2021-05-25T19:08:46.981" v="216" actId="478"/>
          <pc:sldLayoutMkLst>
            <pc:docMk/>
            <pc:sldMasterMk cId="2092593180" sldId="2147483662"/>
            <pc:sldLayoutMk cId="2513791089" sldId="2147483680"/>
          </pc:sldLayoutMkLst>
          <pc:spChg chg="del">
            <ac:chgData name="Candra Johnson" userId="60645380-4b5f-45e7-a595-eeef65d4767b" providerId="ADAL" clId="{EF4996E7-BD5A-4C82-9F9A-6F52D3CB50AF}" dt="2021-05-25T19:06:40.957" v="202" actId="478"/>
            <ac:spMkLst>
              <pc:docMk/>
              <pc:sldMasterMk cId="2092593180" sldId="2147483662"/>
              <pc:sldLayoutMk cId="2513791089" sldId="2147483680"/>
              <ac:spMk id="3" creationId="{0D7AE693-A172-463B-B258-D6BD890C2369}"/>
            </ac:spMkLst>
          </pc:spChg>
          <pc:spChg chg="add mod">
            <ac:chgData name="Candra Johnson" userId="60645380-4b5f-45e7-a595-eeef65d4767b" providerId="ADAL" clId="{EF4996E7-BD5A-4C82-9F9A-6F52D3CB50AF}" dt="2021-05-25T19:08:40.384" v="214" actId="1076"/>
            <ac:spMkLst>
              <pc:docMk/>
              <pc:sldMasterMk cId="2092593180" sldId="2147483662"/>
              <pc:sldLayoutMk cId="2513791089" sldId="2147483680"/>
              <ac:spMk id="22" creationId="{991221F2-868F-4ADC-948E-B13EFF34777C}"/>
            </ac:spMkLst>
          </pc:spChg>
          <pc:spChg chg="add del mod">
            <ac:chgData name="Candra Johnson" userId="60645380-4b5f-45e7-a595-eeef65d4767b" providerId="ADAL" clId="{EF4996E7-BD5A-4C82-9F9A-6F52D3CB50AF}" dt="2021-05-25T19:08:46.981" v="216" actId="478"/>
            <ac:spMkLst>
              <pc:docMk/>
              <pc:sldMasterMk cId="2092593180" sldId="2147483662"/>
              <pc:sldLayoutMk cId="2513791089" sldId="2147483680"/>
              <ac:spMk id="23" creationId="{D3B3AAD2-FAA4-49C6-937C-DEED67B6D8CE}"/>
            </ac:spMkLst>
          </pc:spChg>
          <pc:spChg chg="mod">
            <ac:chgData name="Candra Johnson" userId="60645380-4b5f-45e7-a595-eeef65d4767b" providerId="ADAL" clId="{EF4996E7-BD5A-4C82-9F9A-6F52D3CB50AF}" dt="2021-05-25T18:51:08.718" v="136" actId="1036"/>
            <ac:spMkLst>
              <pc:docMk/>
              <pc:sldMasterMk cId="2092593180" sldId="2147483662"/>
              <pc:sldLayoutMk cId="2513791089" sldId="2147483680"/>
              <ac:spMk id="26" creationId="{5D19CD86-A282-4650-A9BD-5910B59D35EF}"/>
            </ac:spMkLst>
          </pc:spChg>
          <pc:spChg chg="mod">
            <ac:chgData name="Candra Johnson" userId="60645380-4b5f-45e7-a595-eeef65d4767b" providerId="ADAL" clId="{EF4996E7-BD5A-4C82-9F9A-6F52D3CB50AF}" dt="2021-05-25T18:49:30.429" v="123" actId="20577"/>
            <ac:spMkLst>
              <pc:docMk/>
              <pc:sldMasterMk cId="2092593180" sldId="2147483662"/>
              <pc:sldLayoutMk cId="2513791089" sldId="2147483680"/>
              <ac:spMk id="27" creationId="{0F885599-1AB7-4C67-9461-12B2927417C3}"/>
            </ac:spMkLst>
          </pc:spChg>
          <pc:spChg chg="mod">
            <ac:chgData name="Candra Johnson" userId="60645380-4b5f-45e7-a595-eeef65d4767b" providerId="ADAL" clId="{EF4996E7-BD5A-4C82-9F9A-6F52D3CB50AF}" dt="2021-05-25T18:58:26.349" v="194" actId="1035"/>
            <ac:spMkLst>
              <pc:docMk/>
              <pc:sldMasterMk cId="2092593180" sldId="2147483662"/>
              <pc:sldLayoutMk cId="2513791089" sldId="2147483680"/>
              <ac:spMk id="30" creationId="{48F76420-B486-4E0B-810A-D552AE68C6D4}"/>
            </ac:spMkLst>
          </pc:spChg>
          <pc:spChg chg="mod">
            <ac:chgData name="Candra Johnson" userId="60645380-4b5f-45e7-a595-eeef65d4767b" providerId="ADAL" clId="{EF4996E7-BD5A-4C82-9F9A-6F52D3CB50AF}" dt="2021-05-25T18:52:21.868" v="172" actId="1035"/>
            <ac:spMkLst>
              <pc:docMk/>
              <pc:sldMasterMk cId="2092593180" sldId="2147483662"/>
              <pc:sldLayoutMk cId="2513791089" sldId="2147483680"/>
              <ac:spMk id="40" creationId="{7774772A-C0B5-460E-984E-A0E1B2D90516}"/>
            </ac:spMkLst>
          </pc:spChg>
          <pc:graphicFrameChg chg="mod modGraphic">
            <ac:chgData name="Candra Johnson" userId="60645380-4b5f-45e7-a595-eeef65d4767b" providerId="ADAL" clId="{EF4996E7-BD5A-4C82-9F9A-6F52D3CB50AF}" dt="2021-05-25T18:58:17.048" v="183" actId="14100"/>
            <ac:graphicFrameMkLst>
              <pc:docMk/>
              <pc:sldMasterMk cId="2092593180" sldId="2147483662"/>
              <pc:sldLayoutMk cId="2513791089" sldId="2147483680"/>
              <ac:graphicFrameMk id="28" creationId="{FF146250-A61D-475C-85C7-20E96068255E}"/>
            </ac:graphicFrameMkLst>
          </pc:graphicFrameChg>
          <pc:picChg chg="del">
            <ac:chgData name="Candra Johnson" userId="60645380-4b5f-45e7-a595-eeef65d4767b" providerId="ADAL" clId="{EF4996E7-BD5A-4C82-9F9A-6F52D3CB50AF}" dt="2021-05-25T18:51:42.580" v="154" actId="478"/>
            <ac:picMkLst>
              <pc:docMk/>
              <pc:sldMasterMk cId="2092593180" sldId="2147483662"/>
              <pc:sldLayoutMk cId="2513791089" sldId="2147483680"/>
              <ac:picMk id="33" creationId="{C92C697B-F1EF-4C2B-9259-25FEF30B837B}"/>
            </ac:picMkLst>
          </pc:picChg>
        </pc:sldLayoutChg>
      </pc:sldMasterChg>
    </pc:docChg>
  </pc:docChgLst>
  <pc:docChgLst>
    <pc:chgData name="Diane Webb" userId="d061399d-ee6d-44b3-80ed-2b8f0ae64a24" providerId="ADAL" clId="{D682C54A-1FB6-4D78-A201-43B6F41DB7C1}"/>
    <pc:docChg chg="custSel modMainMaster">
      <pc:chgData name="Diane Webb" userId="d061399d-ee6d-44b3-80ed-2b8f0ae64a24" providerId="ADAL" clId="{D682C54A-1FB6-4D78-A201-43B6F41DB7C1}" dt="2021-08-26T15:14:15.126" v="51" actId="5793"/>
      <pc:docMkLst>
        <pc:docMk/>
      </pc:docMkLst>
      <pc:sldMasterChg chg="modSldLayout">
        <pc:chgData name="Diane Webb" userId="d061399d-ee6d-44b3-80ed-2b8f0ae64a24" providerId="ADAL" clId="{D682C54A-1FB6-4D78-A201-43B6F41DB7C1}" dt="2021-08-26T15:14:15.126" v="51" actId="5793"/>
        <pc:sldMasterMkLst>
          <pc:docMk/>
          <pc:sldMasterMk cId="2092593180" sldId="2147483662"/>
        </pc:sldMasterMkLst>
        <pc:sldLayoutChg chg="modSp mod">
          <pc:chgData name="Diane Webb" userId="d061399d-ee6d-44b3-80ed-2b8f0ae64a24" providerId="ADAL" clId="{D682C54A-1FB6-4D78-A201-43B6F41DB7C1}" dt="2021-08-26T15:12:22.145" v="20" actId="20577"/>
          <pc:sldLayoutMkLst>
            <pc:docMk/>
            <pc:sldMasterMk cId="2092593180" sldId="2147483662"/>
            <pc:sldLayoutMk cId="1185347432" sldId="2147483681"/>
          </pc:sldLayoutMkLst>
          <pc:spChg chg="mod">
            <ac:chgData name="Diane Webb" userId="d061399d-ee6d-44b3-80ed-2b8f0ae64a24" providerId="ADAL" clId="{D682C54A-1FB6-4D78-A201-43B6F41DB7C1}" dt="2021-08-26T15:12:22.145" v="20" actId="20577"/>
            <ac:spMkLst>
              <pc:docMk/>
              <pc:sldMasterMk cId="2092593180" sldId="2147483662"/>
              <pc:sldLayoutMk cId="1185347432" sldId="2147483681"/>
              <ac:spMk id="48" creationId="{4CBF0E71-9EFF-4AF1-8084-6311654FB20C}"/>
            </ac:spMkLst>
          </pc:spChg>
        </pc:sldLayoutChg>
        <pc:sldLayoutChg chg="modSp mod">
          <pc:chgData name="Diane Webb" userId="d061399d-ee6d-44b3-80ed-2b8f0ae64a24" providerId="ADAL" clId="{D682C54A-1FB6-4D78-A201-43B6F41DB7C1}" dt="2021-08-26T15:14:15.126" v="51" actId="5793"/>
          <pc:sldLayoutMkLst>
            <pc:docMk/>
            <pc:sldMasterMk cId="2092593180" sldId="2147483662"/>
            <pc:sldLayoutMk cId="3235319870" sldId="2147483683"/>
          </pc:sldLayoutMkLst>
          <pc:spChg chg="mod">
            <ac:chgData name="Diane Webb" userId="d061399d-ee6d-44b3-80ed-2b8f0ae64a24" providerId="ADAL" clId="{D682C54A-1FB6-4D78-A201-43B6F41DB7C1}" dt="2021-08-26T15:14:15.126" v="51" actId="5793"/>
            <ac:spMkLst>
              <pc:docMk/>
              <pc:sldMasterMk cId="2092593180" sldId="2147483662"/>
              <pc:sldLayoutMk cId="3235319870" sldId="2147483683"/>
              <ac:spMk id="21" creationId="{3ADD5829-C62C-40A0-B1F3-9570A7EBA496}"/>
            </ac:spMkLst>
          </pc:spChg>
        </pc:sldLayoutChg>
      </pc:sldMasterChg>
    </pc:docChg>
  </pc:docChgLst>
  <pc:docChgLst>
    <pc:chgData name="Candra Johnson" userId="60645380-4b5f-45e7-a595-eeef65d4767b" providerId="ADAL" clId="{C3FEC820-567A-4A08-8DEC-363B60302512}"/>
    <pc:docChg chg="undo custSel addSld delSld modSld modMainMaster">
      <pc:chgData name="Candra Johnson" userId="60645380-4b5f-45e7-a595-eeef65d4767b" providerId="ADAL" clId="{C3FEC820-567A-4A08-8DEC-363B60302512}" dt="2021-08-20T22:20:34.739" v="273"/>
      <pc:docMkLst>
        <pc:docMk/>
      </pc:docMkLst>
      <pc:sldChg chg="del">
        <pc:chgData name="Candra Johnson" userId="60645380-4b5f-45e7-a595-eeef65d4767b" providerId="ADAL" clId="{C3FEC820-567A-4A08-8DEC-363B60302512}" dt="2021-08-20T22:17:22.167" v="261" actId="47"/>
        <pc:sldMkLst>
          <pc:docMk/>
          <pc:sldMk cId="796035726" sldId="256"/>
        </pc:sldMkLst>
      </pc:sldChg>
      <pc:sldChg chg="del">
        <pc:chgData name="Candra Johnson" userId="60645380-4b5f-45e7-a595-eeef65d4767b" providerId="ADAL" clId="{C3FEC820-567A-4A08-8DEC-363B60302512}" dt="2021-08-20T22:17:22.167" v="261" actId="47"/>
        <pc:sldMkLst>
          <pc:docMk/>
          <pc:sldMk cId="3830670488" sldId="257"/>
        </pc:sldMkLst>
      </pc:sldChg>
      <pc:sldChg chg="del">
        <pc:chgData name="Candra Johnson" userId="60645380-4b5f-45e7-a595-eeef65d4767b" providerId="ADAL" clId="{C3FEC820-567A-4A08-8DEC-363B60302512}" dt="2021-08-20T22:17:22.167" v="261" actId="47"/>
        <pc:sldMkLst>
          <pc:docMk/>
          <pc:sldMk cId="2720898834" sldId="258"/>
        </pc:sldMkLst>
      </pc:sldChg>
      <pc:sldChg chg="new">
        <pc:chgData name="Candra Johnson" userId="60645380-4b5f-45e7-a595-eeef65d4767b" providerId="ADAL" clId="{C3FEC820-567A-4A08-8DEC-363B60302512}" dt="2021-08-20T22:17:15.534" v="258" actId="680"/>
        <pc:sldMkLst>
          <pc:docMk/>
          <pc:sldMk cId="3636910299" sldId="259"/>
        </pc:sldMkLst>
      </pc:sldChg>
      <pc:sldChg chg="new">
        <pc:chgData name="Candra Johnson" userId="60645380-4b5f-45e7-a595-eeef65d4767b" providerId="ADAL" clId="{C3FEC820-567A-4A08-8DEC-363B60302512}" dt="2021-08-20T22:17:16.862" v="259" actId="680"/>
        <pc:sldMkLst>
          <pc:docMk/>
          <pc:sldMk cId="2146202397" sldId="260"/>
        </pc:sldMkLst>
      </pc:sldChg>
      <pc:sldChg chg="new">
        <pc:chgData name="Candra Johnson" userId="60645380-4b5f-45e7-a595-eeef65d4767b" providerId="ADAL" clId="{C3FEC820-567A-4A08-8DEC-363B60302512}" dt="2021-08-20T22:17:18.291" v="260" actId="680"/>
        <pc:sldMkLst>
          <pc:docMk/>
          <pc:sldMk cId="1815348142" sldId="261"/>
        </pc:sldMkLst>
      </pc:sldChg>
      <pc:sldMasterChg chg="addSp modSp addSldLayout delSldLayout modSldLayout">
        <pc:chgData name="Candra Johnson" userId="60645380-4b5f-45e7-a595-eeef65d4767b" providerId="ADAL" clId="{C3FEC820-567A-4A08-8DEC-363B60302512}" dt="2021-08-20T22:20:34.739" v="273"/>
        <pc:sldMasterMkLst>
          <pc:docMk/>
          <pc:sldMasterMk cId="2092593180" sldId="2147483662"/>
        </pc:sldMasterMkLst>
        <pc:cxnChg chg="add mod">
          <ac:chgData name="Candra Johnson" userId="60645380-4b5f-45e7-a595-eeef65d4767b" providerId="ADAL" clId="{C3FEC820-567A-4A08-8DEC-363B60302512}" dt="2021-08-20T21:48:30.224" v="1"/>
          <ac:cxnSpMkLst>
            <pc:docMk/>
            <pc:sldMasterMk cId="2092593180" sldId="2147483662"/>
            <ac:cxnSpMk id="4" creationId="{FA53BFDB-F173-46BB-9F08-8C9960A90515}"/>
          </ac:cxnSpMkLst>
        </pc:cxnChg>
        <pc:sldLayoutChg chg="del">
          <pc:chgData name="Candra Johnson" userId="60645380-4b5f-45e7-a595-eeef65d4767b" providerId="ADAL" clId="{C3FEC820-567A-4A08-8DEC-363B60302512}" dt="2021-08-20T22:17:32.713" v="264" actId="2696"/>
          <pc:sldLayoutMkLst>
            <pc:docMk/>
            <pc:sldMasterMk cId="2092593180" sldId="2147483662"/>
            <pc:sldLayoutMk cId="3026939447" sldId="2147483678"/>
          </pc:sldLayoutMkLst>
        </pc:sldLayoutChg>
        <pc:sldLayoutChg chg="del">
          <pc:chgData name="Candra Johnson" userId="60645380-4b5f-45e7-a595-eeef65d4767b" providerId="ADAL" clId="{C3FEC820-567A-4A08-8DEC-363B60302512}" dt="2021-08-20T22:17:32.694" v="263" actId="2696"/>
          <pc:sldLayoutMkLst>
            <pc:docMk/>
            <pc:sldMasterMk cId="2092593180" sldId="2147483662"/>
            <pc:sldLayoutMk cId="257630949" sldId="2147483679"/>
          </pc:sldLayoutMkLst>
        </pc:sldLayoutChg>
        <pc:sldLayoutChg chg="del">
          <pc:chgData name="Candra Johnson" userId="60645380-4b5f-45e7-a595-eeef65d4767b" providerId="ADAL" clId="{C3FEC820-567A-4A08-8DEC-363B60302512}" dt="2021-08-20T22:17:32.725" v="265" actId="2696"/>
          <pc:sldLayoutMkLst>
            <pc:docMk/>
            <pc:sldMasterMk cId="2092593180" sldId="2147483662"/>
            <pc:sldLayoutMk cId="2513791089" sldId="2147483680"/>
          </pc:sldLayoutMkLst>
        </pc:sldLayoutChg>
        <pc:sldLayoutChg chg="addSp delSp modSp add mod modTransition">
          <pc:chgData name="Candra Johnson" userId="60645380-4b5f-45e7-a595-eeef65d4767b" providerId="ADAL" clId="{C3FEC820-567A-4A08-8DEC-363B60302512}" dt="2021-08-20T22:20:22.848" v="269" actId="404"/>
          <pc:sldLayoutMkLst>
            <pc:docMk/>
            <pc:sldMasterMk cId="2092593180" sldId="2147483662"/>
            <pc:sldLayoutMk cId="1185347432" sldId="2147483681"/>
          </pc:sldLayoutMkLst>
          <pc:spChg chg="del mod">
            <ac:chgData name="Candra Johnson" userId="60645380-4b5f-45e7-a595-eeef65d4767b" providerId="ADAL" clId="{C3FEC820-567A-4A08-8DEC-363B60302512}" dt="2021-08-20T22:00:20.577" v="73" actId="478"/>
            <ac:spMkLst>
              <pc:docMk/>
              <pc:sldMasterMk cId="2092593180" sldId="2147483662"/>
              <pc:sldLayoutMk cId="1185347432" sldId="2147483681"/>
              <ac:spMk id="2" creationId="{4A933D55-B811-4328-8C6F-7520D7F6F9A1}"/>
            </ac:spMkLst>
          </pc:spChg>
          <pc:spChg chg="del mod">
            <ac:chgData name="Candra Johnson" userId="60645380-4b5f-45e7-a595-eeef65d4767b" providerId="ADAL" clId="{C3FEC820-567A-4A08-8DEC-363B60302512}" dt="2021-08-20T22:00:20.577" v="73" actId="478"/>
            <ac:spMkLst>
              <pc:docMk/>
              <pc:sldMasterMk cId="2092593180" sldId="2147483662"/>
              <pc:sldLayoutMk cId="1185347432" sldId="2147483681"/>
              <ac:spMk id="3" creationId="{208A305A-4B45-46F9-B3A8-F61F22AD2B23}"/>
            </ac:spMkLst>
          </pc:spChg>
          <pc:spChg chg="del mod">
            <ac:chgData name="Candra Johnson" userId="60645380-4b5f-45e7-a595-eeef65d4767b" providerId="ADAL" clId="{C3FEC820-567A-4A08-8DEC-363B60302512}" dt="2021-08-20T22:00:20.577" v="73" actId="478"/>
            <ac:spMkLst>
              <pc:docMk/>
              <pc:sldMasterMk cId="2092593180" sldId="2147483662"/>
              <pc:sldLayoutMk cId="1185347432" sldId="2147483681"/>
              <ac:spMk id="5" creationId="{5EF0B377-2BC0-49D7-A8C5-67038FDDAFEB}"/>
            </ac:spMkLst>
          </pc:spChg>
          <pc:spChg chg="del mod">
            <ac:chgData name="Candra Johnson" userId="60645380-4b5f-45e7-a595-eeef65d4767b" providerId="ADAL" clId="{C3FEC820-567A-4A08-8DEC-363B60302512}" dt="2021-08-20T22:00:25.265" v="75" actId="478"/>
            <ac:spMkLst>
              <pc:docMk/>
              <pc:sldMasterMk cId="2092593180" sldId="2147483662"/>
              <pc:sldLayoutMk cId="1185347432" sldId="2147483681"/>
              <ac:spMk id="6" creationId="{00000000-0000-0000-0000-000000000000}"/>
            </ac:spMkLst>
          </pc:spChg>
          <pc:spChg chg="add del mod">
            <ac:chgData name="Candra Johnson" userId="60645380-4b5f-45e7-a595-eeef65d4767b" providerId="ADAL" clId="{C3FEC820-567A-4A08-8DEC-363B60302512}" dt="2021-08-20T21:51:54.099" v="35" actId="478"/>
            <ac:spMkLst>
              <pc:docMk/>
              <pc:sldMasterMk cId="2092593180" sldId="2147483662"/>
              <pc:sldLayoutMk cId="1185347432" sldId="2147483681"/>
              <ac:spMk id="22" creationId="{8DED4799-999D-4436-9603-9F1B5472F920}"/>
            </ac:spMkLst>
          </pc:spChg>
          <pc:spChg chg="mod">
            <ac:chgData name="Candra Johnson" userId="60645380-4b5f-45e7-a595-eeef65d4767b" providerId="ADAL" clId="{C3FEC820-567A-4A08-8DEC-363B60302512}" dt="2021-08-20T21:50:47.591" v="18" actId="207"/>
            <ac:spMkLst>
              <pc:docMk/>
              <pc:sldMasterMk cId="2092593180" sldId="2147483662"/>
              <pc:sldLayoutMk cId="1185347432" sldId="2147483681"/>
              <ac:spMk id="23" creationId="{2C61327C-3A28-4926-80DD-54CFBDB50C30}"/>
            </ac:spMkLst>
          </pc:spChg>
          <pc:spChg chg="mod">
            <ac:chgData name="Candra Johnson" userId="60645380-4b5f-45e7-a595-eeef65d4767b" providerId="ADAL" clId="{C3FEC820-567A-4A08-8DEC-363B60302512}" dt="2021-08-20T21:51:20.688" v="24" actId="14100"/>
            <ac:spMkLst>
              <pc:docMk/>
              <pc:sldMasterMk cId="2092593180" sldId="2147483662"/>
              <pc:sldLayoutMk cId="1185347432" sldId="2147483681"/>
              <ac:spMk id="24" creationId="{77545764-D380-421F-B8AA-8A24B48C9272}"/>
            </ac:spMkLst>
          </pc:spChg>
          <pc:spChg chg="del mod">
            <ac:chgData name="Candra Johnson" userId="60645380-4b5f-45e7-a595-eeef65d4767b" providerId="ADAL" clId="{C3FEC820-567A-4A08-8DEC-363B60302512}" dt="2021-08-20T22:00:20.577" v="73" actId="478"/>
            <ac:spMkLst>
              <pc:docMk/>
              <pc:sldMasterMk cId="2092593180" sldId="2147483662"/>
              <pc:sldLayoutMk cId="1185347432" sldId="2147483681"/>
              <ac:spMk id="28" creationId="{B606D917-F2BA-4A4A-A509-2694EFA3ABC3}"/>
            </ac:spMkLst>
          </pc:spChg>
          <pc:spChg chg="del mod">
            <ac:chgData name="Candra Johnson" userId="60645380-4b5f-45e7-a595-eeef65d4767b" providerId="ADAL" clId="{C3FEC820-567A-4A08-8DEC-363B60302512}" dt="2021-08-20T22:00:25.265" v="75" actId="478"/>
            <ac:spMkLst>
              <pc:docMk/>
              <pc:sldMasterMk cId="2092593180" sldId="2147483662"/>
              <pc:sldLayoutMk cId="1185347432" sldId="2147483681"/>
              <ac:spMk id="29" creationId="{00000000-0000-0000-0000-000000000000}"/>
            </ac:spMkLst>
          </pc:spChg>
          <pc:spChg chg="mod">
            <ac:chgData name="Candra Johnson" userId="60645380-4b5f-45e7-a595-eeef65d4767b" providerId="ADAL" clId="{C3FEC820-567A-4A08-8DEC-363B60302512}" dt="2021-08-20T22:03:26.013" v="94" actId="113"/>
            <ac:spMkLst>
              <pc:docMk/>
              <pc:sldMasterMk cId="2092593180" sldId="2147483662"/>
              <pc:sldLayoutMk cId="1185347432" sldId="2147483681"/>
              <ac:spMk id="30" creationId="{3484CDA1-BA36-4353-A488-95390B2636DA}"/>
            </ac:spMkLst>
          </pc:spChg>
          <pc:spChg chg="del mod">
            <ac:chgData name="Candra Johnson" userId="60645380-4b5f-45e7-a595-eeef65d4767b" providerId="ADAL" clId="{C3FEC820-567A-4A08-8DEC-363B60302512}" dt="2021-08-20T22:00:27.490" v="76" actId="478"/>
            <ac:spMkLst>
              <pc:docMk/>
              <pc:sldMasterMk cId="2092593180" sldId="2147483662"/>
              <pc:sldLayoutMk cId="1185347432" sldId="2147483681"/>
              <ac:spMk id="37" creationId="{427E863D-4DD6-4454-BAFA-5FBF70EDAC44}"/>
            </ac:spMkLst>
          </pc:spChg>
          <pc:spChg chg="add del mod">
            <ac:chgData name="Candra Johnson" userId="60645380-4b5f-45e7-a595-eeef65d4767b" providerId="ADAL" clId="{C3FEC820-567A-4A08-8DEC-363B60302512}" dt="2021-08-20T21:51:54.099" v="35" actId="478"/>
            <ac:spMkLst>
              <pc:docMk/>
              <pc:sldMasterMk cId="2092593180" sldId="2147483662"/>
              <pc:sldLayoutMk cId="1185347432" sldId="2147483681"/>
              <ac:spMk id="38" creationId="{F7317999-BF6C-4C80-9FAD-344C733C4343}"/>
            </ac:spMkLst>
          </pc:spChg>
          <pc:spChg chg="add del mod">
            <ac:chgData name="Candra Johnson" userId="60645380-4b5f-45e7-a595-eeef65d4767b" providerId="ADAL" clId="{C3FEC820-567A-4A08-8DEC-363B60302512}" dt="2021-08-20T21:51:54.099" v="35" actId="478"/>
            <ac:spMkLst>
              <pc:docMk/>
              <pc:sldMasterMk cId="2092593180" sldId="2147483662"/>
              <pc:sldLayoutMk cId="1185347432" sldId="2147483681"/>
              <ac:spMk id="39" creationId="{F120B355-0A5A-4AA7-8D6F-9C188DE9CA57}"/>
            </ac:spMkLst>
          </pc:spChg>
          <pc:spChg chg="add mod">
            <ac:chgData name="Candra Johnson" userId="60645380-4b5f-45e7-a595-eeef65d4767b" providerId="ADAL" clId="{C3FEC820-567A-4A08-8DEC-363B60302512}" dt="2021-08-20T21:49:14.827" v="4"/>
            <ac:spMkLst>
              <pc:docMk/>
              <pc:sldMasterMk cId="2092593180" sldId="2147483662"/>
              <pc:sldLayoutMk cId="1185347432" sldId="2147483681"/>
              <ac:spMk id="41" creationId="{5E7FC71D-BC75-47F9-BF20-A1BE9B514CFD}"/>
            </ac:spMkLst>
          </pc:spChg>
          <pc:spChg chg="add mod">
            <ac:chgData name="Candra Johnson" userId="60645380-4b5f-45e7-a595-eeef65d4767b" providerId="ADAL" clId="{C3FEC820-567A-4A08-8DEC-363B60302512}" dt="2021-08-20T22:00:13.723" v="72" actId="1076"/>
            <ac:spMkLst>
              <pc:docMk/>
              <pc:sldMasterMk cId="2092593180" sldId="2147483662"/>
              <pc:sldLayoutMk cId="1185347432" sldId="2147483681"/>
              <ac:spMk id="42" creationId="{04981BAB-7889-47CE-9403-CCB8ED85C64F}"/>
            </ac:spMkLst>
          </pc:spChg>
          <pc:spChg chg="add mod">
            <ac:chgData name="Candra Johnson" userId="60645380-4b5f-45e7-a595-eeef65d4767b" providerId="ADAL" clId="{C3FEC820-567A-4A08-8DEC-363B60302512}" dt="2021-08-20T21:49:58.748" v="11"/>
            <ac:spMkLst>
              <pc:docMk/>
              <pc:sldMasterMk cId="2092593180" sldId="2147483662"/>
              <pc:sldLayoutMk cId="1185347432" sldId="2147483681"/>
              <ac:spMk id="44" creationId="{D1B123C3-9C2B-4A23-8056-625961C00404}"/>
            </ac:spMkLst>
          </pc:spChg>
          <pc:spChg chg="add mod">
            <ac:chgData name="Candra Johnson" userId="60645380-4b5f-45e7-a595-eeef65d4767b" providerId="ADAL" clId="{C3FEC820-567A-4A08-8DEC-363B60302512}" dt="2021-08-20T21:49:14.827" v="4"/>
            <ac:spMkLst>
              <pc:docMk/>
              <pc:sldMasterMk cId="2092593180" sldId="2147483662"/>
              <pc:sldLayoutMk cId="1185347432" sldId="2147483681"/>
              <ac:spMk id="45" creationId="{DBF4008D-976F-47B4-835F-31763387D6A3}"/>
            </ac:spMkLst>
          </pc:spChg>
          <pc:spChg chg="add del mod">
            <ac:chgData name="Candra Johnson" userId="60645380-4b5f-45e7-a595-eeef65d4767b" providerId="ADAL" clId="{C3FEC820-567A-4A08-8DEC-363B60302512}" dt="2021-08-20T21:50:58.554" v="19" actId="478"/>
            <ac:spMkLst>
              <pc:docMk/>
              <pc:sldMasterMk cId="2092593180" sldId="2147483662"/>
              <pc:sldLayoutMk cId="1185347432" sldId="2147483681"/>
              <ac:spMk id="46" creationId="{3282A978-E771-4689-BCD8-B5DBFB64BD9B}"/>
            </ac:spMkLst>
          </pc:spChg>
          <pc:spChg chg="add del mod">
            <ac:chgData name="Candra Johnson" userId="60645380-4b5f-45e7-a595-eeef65d4767b" providerId="ADAL" clId="{C3FEC820-567A-4A08-8DEC-363B60302512}" dt="2021-08-20T21:50:58.554" v="19" actId="478"/>
            <ac:spMkLst>
              <pc:docMk/>
              <pc:sldMasterMk cId="2092593180" sldId="2147483662"/>
              <pc:sldLayoutMk cId="1185347432" sldId="2147483681"/>
              <ac:spMk id="47" creationId="{55218A9F-F666-493A-A3CA-3D81F809EE48}"/>
            </ac:spMkLst>
          </pc:spChg>
          <pc:spChg chg="add mod">
            <ac:chgData name="Candra Johnson" userId="60645380-4b5f-45e7-a595-eeef65d4767b" providerId="ADAL" clId="{C3FEC820-567A-4A08-8DEC-363B60302512}" dt="2021-08-20T21:49:14.827" v="4"/>
            <ac:spMkLst>
              <pc:docMk/>
              <pc:sldMasterMk cId="2092593180" sldId="2147483662"/>
              <pc:sldLayoutMk cId="1185347432" sldId="2147483681"/>
              <ac:spMk id="48" creationId="{4CBF0E71-9EFF-4AF1-8084-6311654FB20C}"/>
            </ac:spMkLst>
          </pc:spChg>
          <pc:spChg chg="add mod">
            <ac:chgData name="Candra Johnson" userId="60645380-4b5f-45e7-a595-eeef65d4767b" providerId="ADAL" clId="{C3FEC820-567A-4A08-8DEC-363B60302512}" dt="2021-08-20T22:20:22.848" v="269" actId="404"/>
            <ac:spMkLst>
              <pc:docMk/>
              <pc:sldMasterMk cId="2092593180" sldId="2147483662"/>
              <pc:sldLayoutMk cId="1185347432" sldId="2147483681"/>
              <ac:spMk id="49" creationId="{16BAB031-F8BF-4A45-96BE-29E95A42FC22}"/>
            </ac:spMkLst>
          </pc:spChg>
          <pc:spChg chg="add mod">
            <ac:chgData name="Candra Johnson" userId="60645380-4b5f-45e7-a595-eeef65d4767b" providerId="ADAL" clId="{C3FEC820-567A-4A08-8DEC-363B60302512}" dt="2021-08-20T22:20:22.848" v="269" actId="404"/>
            <ac:spMkLst>
              <pc:docMk/>
              <pc:sldMasterMk cId="2092593180" sldId="2147483662"/>
              <pc:sldLayoutMk cId="1185347432" sldId="2147483681"/>
              <ac:spMk id="50" creationId="{847DB64B-9EBB-4C3D-B417-064FF2F61014}"/>
            </ac:spMkLst>
          </pc:spChg>
          <pc:spChg chg="add mod">
            <ac:chgData name="Candra Johnson" userId="60645380-4b5f-45e7-a595-eeef65d4767b" providerId="ADAL" clId="{C3FEC820-567A-4A08-8DEC-363B60302512}" dt="2021-08-20T22:00:13.466" v="71" actId="1076"/>
            <ac:spMkLst>
              <pc:docMk/>
              <pc:sldMasterMk cId="2092593180" sldId="2147483662"/>
              <pc:sldLayoutMk cId="1185347432" sldId="2147483681"/>
              <ac:spMk id="52" creationId="{8F80A4F2-214F-4B22-A059-5CE474E2E913}"/>
            </ac:spMkLst>
          </pc:spChg>
          <pc:spChg chg="add del mod">
            <ac:chgData name="Candra Johnson" userId="60645380-4b5f-45e7-a595-eeef65d4767b" providerId="ADAL" clId="{C3FEC820-567A-4A08-8DEC-363B60302512}" dt="2021-08-20T21:49:35.291" v="7" actId="478"/>
            <ac:spMkLst>
              <pc:docMk/>
              <pc:sldMasterMk cId="2092593180" sldId="2147483662"/>
              <pc:sldLayoutMk cId="1185347432" sldId="2147483681"/>
              <ac:spMk id="53" creationId="{0CDBB9FB-60BB-4285-9B1A-52808A919F8E}"/>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54" creationId="{52DFC66B-EB7C-46BD-A977-C3CBEEE0D1D7}"/>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55" creationId="{452888CE-7079-4873-ABE9-ECEC03CE422D}"/>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56" creationId="{52F12595-E426-41F7-9F36-7AF7AEEA387C}"/>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57" creationId="{6248FA2A-FE57-4297-98B9-AC58542F6700}"/>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58" creationId="{29FACC83-BAD6-424C-B7C5-B56A4D841AA0}"/>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59" creationId="{937942DD-8A92-459D-B749-DC54D5E0636E}"/>
            </ac:spMkLst>
          </pc:spChg>
          <pc:spChg chg="add del mod">
            <ac:chgData name="Candra Johnson" userId="60645380-4b5f-45e7-a595-eeef65d4767b" providerId="ADAL" clId="{C3FEC820-567A-4A08-8DEC-363B60302512}" dt="2021-08-20T21:50:03.515" v="12" actId="478"/>
            <ac:spMkLst>
              <pc:docMk/>
              <pc:sldMasterMk cId="2092593180" sldId="2147483662"/>
              <pc:sldLayoutMk cId="1185347432" sldId="2147483681"/>
              <ac:spMk id="60" creationId="{3384D20C-1E9B-419F-8ED4-53CCF5CAF309}"/>
            </ac:spMkLst>
          </pc:spChg>
          <pc:spChg chg="add del mod">
            <ac:chgData name="Candra Johnson" userId="60645380-4b5f-45e7-a595-eeef65d4767b" providerId="ADAL" clId="{C3FEC820-567A-4A08-8DEC-363B60302512}" dt="2021-08-20T21:50:13.546" v="13" actId="478"/>
            <ac:spMkLst>
              <pc:docMk/>
              <pc:sldMasterMk cId="2092593180" sldId="2147483662"/>
              <pc:sldLayoutMk cId="1185347432" sldId="2147483681"/>
              <ac:spMk id="61" creationId="{D01CE80B-B0A6-4E9A-BC15-5D3562A7507F}"/>
            </ac:spMkLst>
          </pc:spChg>
          <pc:spChg chg="add del mod">
            <ac:chgData name="Candra Johnson" userId="60645380-4b5f-45e7-a595-eeef65d4767b" providerId="ADAL" clId="{C3FEC820-567A-4A08-8DEC-363B60302512}" dt="2021-08-20T21:51:54.099" v="35" actId="478"/>
            <ac:spMkLst>
              <pc:docMk/>
              <pc:sldMasterMk cId="2092593180" sldId="2147483662"/>
              <pc:sldLayoutMk cId="1185347432" sldId="2147483681"/>
              <ac:spMk id="62" creationId="{D1787E43-50E8-4DFD-88D4-6340C02E1012}"/>
            </ac:spMkLst>
          </pc:spChg>
          <pc:spChg chg="add del mod">
            <ac:chgData name="Candra Johnson" userId="60645380-4b5f-45e7-a595-eeef65d4767b" providerId="ADAL" clId="{C3FEC820-567A-4A08-8DEC-363B60302512}" dt="2021-08-20T21:51:54.099" v="35" actId="478"/>
            <ac:spMkLst>
              <pc:docMk/>
              <pc:sldMasterMk cId="2092593180" sldId="2147483662"/>
              <pc:sldLayoutMk cId="1185347432" sldId="2147483681"/>
              <ac:spMk id="63" creationId="{E5D3556E-6184-473B-9AEB-1908A42BA495}"/>
            </ac:spMkLst>
          </pc:spChg>
          <pc:spChg chg="add mod">
            <ac:chgData name="Candra Johnson" userId="60645380-4b5f-45e7-a595-eeef65d4767b" providerId="ADAL" clId="{C3FEC820-567A-4A08-8DEC-363B60302512}" dt="2021-08-20T21:55:35.427" v="47" actId="207"/>
            <ac:spMkLst>
              <pc:docMk/>
              <pc:sldMasterMk cId="2092593180" sldId="2147483662"/>
              <pc:sldLayoutMk cId="1185347432" sldId="2147483681"/>
              <ac:spMk id="72" creationId="{A506C2F1-0881-46AA-956C-00A167F22A5F}"/>
            </ac:spMkLst>
          </pc:spChg>
          <pc:spChg chg="add mod">
            <ac:chgData name="Candra Johnson" userId="60645380-4b5f-45e7-a595-eeef65d4767b" providerId="ADAL" clId="{C3FEC820-567A-4A08-8DEC-363B60302512}" dt="2021-08-20T21:51:47.292" v="34" actId="1076"/>
            <ac:spMkLst>
              <pc:docMk/>
              <pc:sldMasterMk cId="2092593180" sldId="2147483662"/>
              <pc:sldLayoutMk cId="1185347432" sldId="2147483681"/>
              <ac:spMk id="73" creationId="{4EDB91DE-65C1-48EE-8380-F04DA03BDA46}"/>
            </ac:spMkLst>
          </pc:spChg>
          <pc:spChg chg="add mod">
            <ac:chgData name="Candra Johnson" userId="60645380-4b5f-45e7-a595-eeef65d4767b" providerId="ADAL" clId="{C3FEC820-567A-4A08-8DEC-363B60302512}" dt="2021-08-20T21:51:45.341" v="33" actId="1076"/>
            <ac:spMkLst>
              <pc:docMk/>
              <pc:sldMasterMk cId="2092593180" sldId="2147483662"/>
              <pc:sldLayoutMk cId="1185347432" sldId="2147483681"/>
              <ac:spMk id="74" creationId="{4D3A1572-FDF1-45AA-A2EA-8035AF161CB9}"/>
            </ac:spMkLst>
          </pc:spChg>
          <pc:grpChg chg="del mod">
            <ac:chgData name="Candra Johnson" userId="60645380-4b5f-45e7-a595-eeef65d4767b" providerId="ADAL" clId="{C3FEC820-567A-4A08-8DEC-363B60302512}" dt="2021-08-20T22:00:20.577" v="73" actId="478"/>
            <ac:grpSpMkLst>
              <pc:docMk/>
              <pc:sldMasterMk cId="2092593180" sldId="2147483662"/>
              <pc:sldLayoutMk cId="1185347432" sldId="2147483681"/>
              <ac:grpSpMk id="32" creationId="{47509013-A611-4A71-9BE9-771CB3A1F0E8}"/>
            </ac:grpSpMkLst>
          </pc:grpChg>
          <pc:graphicFrameChg chg="mod modGraphic">
            <ac:chgData name="Candra Johnson" userId="60645380-4b5f-45e7-a595-eeef65d4767b" providerId="ADAL" clId="{C3FEC820-567A-4A08-8DEC-363B60302512}" dt="2021-08-20T21:55:26.325" v="46" actId="207"/>
            <ac:graphicFrameMkLst>
              <pc:docMk/>
              <pc:sldMasterMk cId="2092593180" sldId="2147483662"/>
              <pc:sldLayoutMk cId="1185347432" sldId="2147483681"/>
              <ac:graphicFrameMk id="25" creationId="{2CEBF107-04F0-4868-8766-BF4E461D44B8}"/>
            </ac:graphicFrameMkLst>
          </pc:graphicFrameChg>
          <pc:picChg chg="add mod">
            <ac:chgData name="Candra Johnson" userId="60645380-4b5f-45e7-a595-eeef65d4767b" providerId="ADAL" clId="{C3FEC820-567A-4A08-8DEC-363B60302512}" dt="2021-08-20T21:59:08.934" v="52" actId="1076"/>
            <ac:picMkLst>
              <pc:docMk/>
              <pc:sldMasterMk cId="2092593180" sldId="2147483662"/>
              <pc:sldLayoutMk cId="1185347432" sldId="2147483681"/>
              <ac:picMk id="7" creationId="{7E1F1736-13F7-4C7B-8CC8-BCE71C3D2E10}"/>
            </ac:picMkLst>
          </pc:picChg>
          <pc:picChg chg="add mod">
            <ac:chgData name="Candra Johnson" userId="60645380-4b5f-45e7-a595-eeef65d4767b" providerId="ADAL" clId="{C3FEC820-567A-4A08-8DEC-363B60302512}" dt="2021-08-20T21:59:26.355" v="59" actId="1076"/>
            <ac:picMkLst>
              <pc:docMk/>
              <pc:sldMasterMk cId="2092593180" sldId="2147483662"/>
              <pc:sldLayoutMk cId="1185347432" sldId="2147483681"/>
              <ac:picMk id="9" creationId="{F7B94A10-EE2F-4AAB-B38B-84E1391B78E4}"/>
            </ac:picMkLst>
          </pc:picChg>
          <pc:picChg chg="add del mod">
            <ac:chgData name="Candra Johnson" userId="60645380-4b5f-45e7-a595-eeef65d4767b" providerId="ADAL" clId="{C3FEC820-567A-4A08-8DEC-363B60302512}" dt="2021-08-20T21:59:56.881" v="66" actId="478"/>
            <ac:picMkLst>
              <pc:docMk/>
              <pc:sldMasterMk cId="2092593180" sldId="2147483662"/>
              <pc:sldLayoutMk cId="1185347432" sldId="2147483681"/>
              <ac:picMk id="10" creationId="{240F6544-E7FA-4148-A35D-C8EC3C769C3A}"/>
            </ac:picMkLst>
          </pc:picChg>
          <pc:picChg chg="add mod">
            <ac:chgData name="Candra Johnson" userId="60645380-4b5f-45e7-a595-eeef65d4767b" providerId="ADAL" clId="{C3FEC820-567A-4A08-8DEC-363B60302512}" dt="2021-08-20T22:00:05.166" v="68" actId="1076"/>
            <ac:picMkLst>
              <pc:docMk/>
              <pc:sldMasterMk cId="2092593180" sldId="2147483662"/>
              <pc:sldLayoutMk cId="1185347432" sldId="2147483681"/>
              <ac:picMk id="11" creationId="{72DB1A98-CB9D-4AC7-83C7-C031BF8A661F}"/>
            </ac:picMkLst>
          </pc:picChg>
          <pc:picChg chg="del mod">
            <ac:chgData name="Candra Johnson" userId="60645380-4b5f-45e7-a595-eeef65d4767b" providerId="ADAL" clId="{C3FEC820-567A-4A08-8DEC-363B60302512}" dt="2021-08-20T22:00:20.577" v="73" actId="478"/>
            <ac:picMkLst>
              <pc:docMk/>
              <pc:sldMasterMk cId="2092593180" sldId="2147483662"/>
              <pc:sldLayoutMk cId="1185347432" sldId="2147483681"/>
              <ac:picMk id="26" creationId="{C4FDDECD-CE0A-435F-A878-61E5521156F0}"/>
            </ac:picMkLst>
          </pc:picChg>
          <pc:picChg chg="del mod">
            <ac:chgData name="Candra Johnson" userId="60645380-4b5f-45e7-a595-eeef65d4767b" providerId="ADAL" clId="{C3FEC820-567A-4A08-8DEC-363B60302512}" dt="2021-08-20T22:00:20.577" v="73" actId="478"/>
            <ac:picMkLst>
              <pc:docMk/>
              <pc:sldMasterMk cId="2092593180" sldId="2147483662"/>
              <pc:sldLayoutMk cId="1185347432" sldId="2147483681"/>
              <ac:picMk id="31" creationId="{32AE8979-63CA-4170-A07C-9384D5C59C6E}"/>
            </ac:picMkLst>
          </pc:picChg>
          <pc:picChg chg="del mod">
            <ac:chgData name="Candra Johnson" userId="60645380-4b5f-45e7-a595-eeef65d4767b" providerId="ADAL" clId="{C3FEC820-567A-4A08-8DEC-363B60302512}" dt="2021-08-20T22:17:26.769" v="262" actId="478"/>
            <ac:picMkLst>
              <pc:docMk/>
              <pc:sldMasterMk cId="2092593180" sldId="2147483662"/>
              <pc:sldLayoutMk cId="1185347432" sldId="2147483681"/>
              <ac:picMk id="36" creationId="{BA4381E2-E768-43C6-9ED5-F95AA1C68138}"/>
            </ac:picMkLst>
          </pc:picChg>
          <pc:picChg chg="add del mod">
            <ac:chgData name="Candra Johnson" userId="60645380-4b5f-45e7-a595-eeef65d4767b" providerId="ADAL" clId="{C3FEC820-567A-4A08-8DEC-363B60302512}" dt="2021-08-20T21:51:54.099" v="35" actId="478"/>
            <ac:picMkLst>
              <pc:docMk/>
              <pc:sldMasterMk cId="2092593180" sldId="2147483662"/>
              <pc:sldLayoutMk cId="1185347432" sldId="2147483681"/>
              <ac:picMk id="40" creationId="{C60F0D88-9F61-4013-904A-3FFE80C6DFCA}"/>
            </ac:picMkLst>
          </pc:picChg>
          <pc:picChg chg="add del mod">
            <ac:chgData name="Candra Johnson" userId="60645380-4b5f-45e7-a595-eeef65d4767b" providerId="ADAL" clId="{C3FEC820-567A-4A08-8DEC-363B60302512}" dt="2021-08-20T21:51:54.099" v="35" actId="478"/>
            <ac:picMkLst>
              <pc:docMk/>
              <pc:sldMasterMk cId="2092593180" sldId="2147483662"/>
              <pc:sldLayoutMk cId="1185347432" sldId="2147483681"/>
              <ac:picMk id="64" creationId="{B15B294F-3B42-4DB8-BE25-013BA7D44A94}"/>
            </ac:picMkLst>
          </pc:picChg>
          <pc:picChg chg="add del mod">
            <ac:chgData name="Candra Johnson" userId="60645380-4b5f-45e7-a595-eeef65d4767b" providerId="ADAL" clId="{C3FEC820-567A-4A08-8DEC-363B60302512}" dt="2021-08-20T21:49:31.138" v="6" actId="478"/>
            <ac:picMkLst>
              <pc:docMk/>
              <pc:sldMasterMk cId="2092593180" sldId="2147483662"/>
              <pc:sldLayoutMk cId="1185347432" sldId="2147483681"/>
              <ac:picMk id="65" creationId="{02DA5810-3DB9-4FC7-A66D-73D7C57E2B4C}"/>
            </ac:picMkLst>
          </pc:picChg>
          <pc:picChg chg="add del mod">
            <ac:chgData name="Candra Johnson" userId="60645380-4b5f-45e7-a595-eeef65d4767b" providerId="ADAL" clId="{C3FEC820-567A-4A08-8DEC-363B60302512}" dt="2021-08-20T21:50:03.515" v="12" actId="478"/>
            <ac:picMkLst>
              <pc:docMk/>
              <pc:sldMasterMk cId="2092593180" sldId="2147483662"/>
              <pc:sldLayoutMk cId="1185347432" sldId="2147483681"/>
              <ac:picMk id="66" creationId="{CA6E82EA-AF25-4C56-8A11-AB4036C0F302}"/>
            </ac:picMkLst>
          </pc:picChg>
          <pc:picChg chg="add del mod">
            <ac:chgData name="Candra Johnson" userId="60645380-4b5f-45e7-a595-eeef65d4767b" providerId="ADAL" clId="{C3FEC820-567A-4A08-8DEC-363B60302512}" dt="2021-08-20T21:50:03.515" v="12" actId="478"/>
            <ac:picMkLst>
              <pc:docMk/>
              <pc:sldMasterMk cId="2092593180" sldId="2147483662"/>
              <pc:sldLayoutMk cId="1185347432" sldId="2147483681"/>
              <ac:picMk id="67" creationId="{CDC9876A-8B09-454C-BAD2-AF7F5D841D0A}"/>
            </ac:picMkLst>
          </pc:picChg>
          <pc:picChg chg="add del mod">
            <ac:chgData name="Candra Johnson" userId="60645380-4b5f-45e7-a595-eeef65d4767b" providerId="ADAL" clId="{C3FEC820-567A-4A08-8DEC-363B60302512}" dt="2021-08-20T21:50:03.515" v="12" actId="478"/>
            <ac:picMkLst>
              <pc:docMk/>
              <pc:sldMasterMk cId="2092593180" sldId="2147483662"/>
              <pc:sldLayoutMk cId="1185347432" sldId="2147483681"/>
              <ac:picMk id="68" creationId="{23C9FF4E-27FA-49BE-87A5-3CE74C7BD065}"/>
            </ac:picMkLst>
          </pc:picChg>
          <pc:picChg chg="add del mod">
            <ac:chgData name="Candra Johnson" userId="60645380-4b5f-45e7-a595-eeef65d4767b" providerId="ADAL" clId="{C3FEC820-567A-4A08-8DEC-363B60302512}" dt="2021-08-20T21:50:03.515" v="12" actId="478"/>
            <ac:picMkLst>
              <pc:docMk/>
              <pc:sldMasterMk cId="2092593180" sldId="2147483662"/>
              <pc:sldLayoutMk cId="1185347432" sldId="2147483681"/>
              <ac:picMk id="69" creationId="{7CB62452-A721-4F92-A89C-DE08BA0ADFE6}"/>
            </ac:picMkLst>
          </pc:picChg>
          <pc:picChg chg="add del mod">
            <ac:chgData name="Candra Johnson" userId="60645380-4b5f-45e7-a595-eeef65d4767b" providerId="ADAL" clId="{C3FEC820-567A-4A08-8DEC-363B60302512}" dt="2021-08-20T21:50:03.515" v="12" actId="478"/>
            <ac:picMkLst>
              <pc:docMk/>
              <pc:sldMasterMk cId="2092593180" sldId="2147483662"/>
              <pc:sldLayoutMk cId="1185347432" sldId="2147483681"/>
              <ac:picMk id="70" creationId="{5A7DEAD5-3EE1-467A-AFCD-5EEF81DDC623}"/>
            </ac:picMkLst>
          </pc:picChg>
          <pc:picChg chg="add del mod">
            <ac:chgData name="Candra Johnson" userId="60645380-4b5f-45e7-a595-eeef65d4767b" providerId="ADAL" clId="{C3FEC820-567A-4A08-8DEC-363B60302512}" dt="2021-08-20T21:50:03.515" v="12" actId="478"/>
            <ac:picMkLst>
              <pc:docMk/>
              <pc:sldMasterMk cId="2092593180" sldId="2147483662"/>
              <pc:sldLayoutMk cId="1185347432" sldId="2147483681"/>
              <ac:picMk id="71" creationId="{13B78EE7-39CC-4962-81B9-4473487D0F30}"/>
            </ac:picMkLst>
          </pc:picChg>
          <pc:cxnChg chg="del mod">
            <ac:chgData name="Candra Johnson" userId="60645380-4b5f-45e7-a595-eeef65d4767b" providerId="ADAL" clId="{C3FEC820-567A-4A08-8DEC-363B60302512}" dt="2021-08-20T22:00:20.577" v="73" actId="478"/>
            <ac:cxnSpMkLst>
              <pc:docMk/>
              <pc:sldMasterMk cId="2092593180" sldId="2147483662"/>
              <pc:sldLayoutMk cId="1185347432" sldId="2147483681"/>
              <ac:cxnSpMk id="27" creationId="{3B163E79-4D33-4CF3-963E-92522E7BF48E}"/>
            </ac:cxnSpMkLst>
          </pc:cxnChg>
          <pc:cxnChg chg="del mod">
            <ac:chgData name="Candra Johnson" userId="60645380-4b5f-45e7-a595-eeef65d4767b" providerId="ADAL" clId="{C3FEC820-567A-4A08-8DEC-363B60302512}" dt="2021-08-20T22:00:25.265" v="75" actId="478"/>
            <ac:cxnSpMkLst>
              <pc:docMk/>
              <pc:sldMasterMk cId="2092593180" sldId="2147483662"/>
              <pc:sldLayoutMk cId="1185347432" sldId="2147483681"/>
              <ac:cxnSpMk id="43" creationId="{00000000-0000-0000-0000-000000000000}"/>
            </ac:cxnSpMkLst>
          </pc:cxnChg>
          <pc:cxnChg chg="add mod">
            <ac:chgData name="Candra Johnson" userId="60645380-4b5f-45e7-a595-eeef65d4767b" providerId="ADAL" clId="{C3FEC820-567A-4A08-8DEC-363B60302512}" dt="2021-08-20T21:49:14.827" v="4"/>
            <ac:cxnSpMkLst>
              <pc:docMk/>
              <pc:sldMasterMk cId="2092593180" sldId="2147483662"/>
              <pc:sldLayoutMk cId="1185347432" sldId="2147483681"/>
              <ac:cxnSpMk id="51" creationId="{7325202C-9E18-4F1D-A848-02EC3C482ED8}"/>
            </ac:cxnSpMkLst>
          </pc:cxnChg>
        </pc:sldLayoutChg>
        <pc:sldLayoutChg chg="addSp delSp modSp add mod replId modTransition">
          <pc:chgData name="Candra Johnson" userId="60645380-4b5f-45e7-a595-eeef65d4767b" providerId="ADAL" clId="{C3FEC820-567A-4A08-8DEC-363B60302512}" dt="2021-08-20T22:20:31.275" v="271"/>
          <pc:sldLayoutMkLst>
            <pc:docMk/>
            <pc:sldMasterMk cId="2092593180" sldId="2147483662"/>
            <pc:sldLayoutMk cId="326010543" sldId="2147483682"/>
          </pc:sldLayoutMkLst>
          <pc:spChg chg="del mod">
            <ac:chgData name="Candra Johnson" userId="60645380-4b5f-45e7-a595-eeef65d4767b" providerId="ADAL" clId="{C3FEC820-567A-4A08-8DEC-363B60302512}" dt="2021-08-20T22:20:30.913" v="270" actId="478"/>
            <ac:spMkLst>
              <pc:docMk/>
              <pc:sldMasterMk cId="2092593180" sldId="2147483662"/>
              <pc:sldLayoutMk cId="326010543" sldId="2147483682"/>
              <ac:spMk id="6" creationId="{00000000-0000-0000-0000-000000000000}"/>
            </ac:spMkLst>
          </pc:spChg>
          <pc:spChg chg="mod">
            <ac:chgData name="Candra Johnson" userId="60645380-4b5f-45e7-a595-eeef65d4767b" providerId="ADAL" clId="{C3FEC820-567A-4A08-8DEC-363B60302512}" dt="2021-08-20T22:04:05.170" v="101" actId="1076"/>
            <ac:spMkLst>
              <pc:docMk/>
              <pc:sldMasterMk cId="2092593180" sldId="2147483662"/>
              <pc:sldLayoutMk cId="326010543" sldId="2147483682"/>
              <ac:spMk id="14" creationId="{4C86BD0E-42DA-4215-8EC3-E0A660853E0C}"/>
            </ac:spMkLst>
          </pc:spChg>
          <pc:spChg chg="mod">
            <ac:chgData name="Candra Johnson" userId="60645380-4b5f-45e7-a595-eeef65d4767b" providerId="ADAL" clId="{C3FEC820-567A-4A08-8DEC-363B60302512}" dt="2021-08-20T22:04:05.170" v="101" actId="1076"/>
            <ac:spMkLst>
              <pc:docMk/>
              <pc:sldMasterMk cId="2092593180" sldId="2147483662"/>
              <pc:sldLayoutMk cId="326010543" sldId="2147483682"/>
              <ac:spMk id="15" creationId="{C767A7EA-A136-4E46-B13A-4D82F51249BF}"/>
            </ac:spMkLst>
          </pc:spChg>
          <pc:spChg chg="del mod">
            <ac:chgData name="Candra Johnson" userId="60645380-4b5f-45e7-a595-eeef65d4767b" providerId="ADAL" clId="{C3FEC820-567A-4A08-8DEC-363B60302512}" dt="2021-08-20T22:05:37.874" v="119" actId="478"/>
            <ac:spMkLst>
              <pc:docMk/>
              <pc:sldMasterMk cId="2092593180" sldId="2147483662"/>
              <pc:sldLayoutMk cId="326010543" sldId="2147483682"/>
              <ac:spMk id="17" creationId="{410EE93D-9644-4298-9F13-018743BB5225}"/>
            </ac:spMkLst>
          </pc:spChg>
          <pc:spChg chg="add mod">
            <ac:chgData name="Candra Johnson" userId="60645380-4b5f-45e7-a595-eeef65d4767b" providerId="ADAL" clId="{C3FEC820-567A-4A08-8DEC-363B60302512}" dt="2021-08-20T22:20:31.275" v="271"/>
            <ac:spMkLst>
              <pc:docMk/>
              <pc:sldMasterMk cId="2092593180" sldId="2147483662"/>
              <pc:sldLayoutMk cId="326010543" sldId="2147483682"/>
              <ac:spMk id="18" creationId="{492855B7-2508-4736-86BC-C9F8AB515084}"/>
            </ac:spMkLst>
          </pc:spChg>
          <pc:spChg chg="del mod">
            <ac:chgData name="Candra Johnson" userId="60645380-4b5f-45e7-a595-eeef65d4767b" providerId="ADAL" clId="{C3FEC820-567A-4A08-8DEC-363B60302512}" dt="2021-08-20T22:05:37.137" v="118" actId="478"/>
            <ac:spMkLst>
              <pc:docMk/>
              <pc:sldMasterMk cId="2092593180" sldId="2147483662"/>
              <pc:sldLayoutMk cId="326010543" sldId="2147483682"/>
              <ac:spMk id="18" creationId="{526274EF-BA33-4250-B413-5EDB30B3BEAB}"/>
            </ac:spMkLst>
          </pc:spChg>
          <pc:spChg chg="del mod">
            <ac:chgData name="Candra Johnson" userId="60645380-4b5f-45e7-a595-eeef65d4767b" providerId="ADAL" clId="{C3FEC820-567A-4A08-8DEC-363B60302512}" dt="2021-08-20T22:05:37.137" v="118" actId="478"/>
            <ac:spMkLst>
              <pc:docMk/>
              <pc:sldMasterMk cId="2092593180" sldId="2147483662"/>
              <pc:sldLayoutMk cId="326010543" sldId="2147483682"/>
              <ac:spMk id="19" creationId="{111CAE83-FC76-4F26-9974-5AACA879AD47}"/>
            </ac:spMkLst>
          </pc:spChg>
          <pc:spChg chg="add mod">
            <ac:chgData name="Candra Johnson" userId="60645380-4b5f-45e7-a595-eeef65d4767b" providerId="ADAL" clId="{C3FEC820-567A-4A08-8DEC-363B60302512}" dt="2021-08-20T22:20:31.275" v="271"/>
            <ac:spMkLst>
              <pc:docMk/>
              <pc:sldMasterMk cId="2092593180" sldId="2147483662"/>
              <pc:sldLayoutMk cId="326010543" sldId="2147483682"/>
              <ac:spMk id="19" creationId="{C886FADE-A7F8-4ACA-B3E8-7765C229BD93}"/>
            </ac:spMkLst>
          </pc:spChg>
          <pc:spChg chg="del mod">
            <ac:chgData name="Candra Johnson" userId="60645380-4b5f-45e7-a595-eeef65d4767b" providerId="ADAL" clId="{C3FEC820-567A-4A08-8DEC-363B60302512}" dt="2021-08-20T22:05:37.137" v="118" actId="478"/>
            <ac:spMkLst>
              <pc:docMk/>
              <pc:sldMasterMk cId="2092593180" sldId="2147483662"/>
              <pc:sldLayoutMk cId="326010543" sldId="2147483682"/>
              <ac:spMk id="20" creationId="{C9E20C55-E225-4F25-A646-6C7CADDC0056}"/>
            </ac:spMkLst>
          </pc:spChg>
          <pc:spChg chg="del mod">
            <ac:chgData name="Candra Johnson" userId="60645380-4b5f-45e7-a595-eeef65d4767b" providerId="ADAL" clId="{C3FEC820-567A-4A08-8DEC-363B60302512}" dt="2021-08-20T22:05:37.137" v="118" actId="478"/>
            <ac:spMkLst>
              <pc:docMk/>
              <pc:sldMasterMk cId="2092593180" sldId="2147483662"/>
              <pc:sldLayoutMk cId="326010543" sldId="2147483682"/>
              <ac:spMk id="21" creationId="{5AD0A36C-78BA-4887-B3B1-F5B1F2EFCD51}"/>
            </ac:spMkLst>
          </pc:spChg>
          <pc:spChg chg="del mod">
            <ac:chgData name="Candra Johnson" userId="60645380-4b5f-45e7-a595-eeef65d4767b" providerId="ADAL" clId="{C3FEC820-567A-4A08-8DEC-363B60302512}" dt="2021-08-20T22:05:37.137" v="118" actId="478"/>
            <ac:spMkLst>
              <pc:docMk/>
              <pc:sldMasterMk cId="2092593180" sldId="2147483662"/>
              <pc:sldLayoutMk cId="326010543" sldId="2147483682"/>
              <ac:spMk id="22" creationId="{97F100DF-40F0-48AC-B61E-63AD3DC9FEF0}"/>
            </ac:spMkLst>
          </pc:spChg>
          <pc:spChg chg="del mod">
            <ac:chgData name="Candra Johnson" userId="60645380-4b5f-45e7-a595-eeef65d4767b" providerId="ADAL" clId="{C3FEC820-567A-4A08-8DEC-363B60302512}" dt="2021-08-20T22:05:37.137" v="118" actId="478"/>
            <ac:spMkLst>
              <pc:docMk/>
              <pc:sldMasterMk cId="2092593180" sldId="2147483662"/>
              <pc:sldLayoutMk cId="326010543" sldId="2147483682"/>
              <ac:spMk id="24" creationId="{A283C344-1D82-48A4-B67F-859B6CF393FA}"/>
            </ac:spMkLst>
          </pc:spChg>
          <pc:spChg chg="mod">
            <ac:chgData name="Candra Johnson" userId="60645380-4b5f-45e7-a595-eeef65d4767b" providerId="ADAL" clId="{C3FEC820-567A-4A08-8DEC-363B60302512}" dt="2021-08-20T22:04:07.533" v="102" actId="1076"/>
            <ac:spMkLst>
              <pc:docMk/>
              <pc:sldMasterMk cId="2092593180" sldId="2147483662"/>
              <pc:sldLayoutMk cId="326010543" sldId="2147483682"/>
              <ac:spMk id="25" creationId="{BDF3AA19-D64C-419C-94FB-62EFF113D748}"/>
            </ac:spMkLst>
          </pc:spChg>
          <pc:spChg chg="add mod">
            <ac:chgData name="Candra Johnson" userId="60645380-4b5f-45e7-a595-eeef65d4767b" providerId="ADAL" clId="{C3FEC820-567A-4A08-8DEC-363B60302512}" dt="2021-08-20T22:02:29.881" v="86" actId="14100"/>
            <ac:spMkLst>
              <pc:docMk/>
              <pc:sldMasterMk cId="2092593180" sldId="2147483662"/>
              <pc:sldLayoutMk cId="326010543" sldId="2147483682"/>
              <ac:spMk id="26" creationId="{ECF2973C-8250-41D3-8A2F-230B96215105}"/>
            </ac:spMkLst>
          </pc:spChg>
          <pc:spChg chg="add del mod">
            <ac:chgData name="Candra Johnson" userId="60645380-4b5f-45e7-a595-eeef65d4767b" providerId="ADAL" clId="{C3FEC820-567A-4A08-8DEC-363B60302512}" dt="2021-08-20T22:02:01.689" v="81" actId="478"/>
            <ac:spMkLst>
              <pc:docMk/>
              <pc:sldMasterMk cId="2092593180" sldId="2147483662"/>
              <pc:sldLayoutMk cId="326010543" sldId="2147483682"/>
              <ac:spMk id="27" creationId="{8E90B8BA-2053-44E7-87AD-B27F792C183B}"/>
            </ac:spMkLst>
          </pc:spChg>
          <pc:spChg chg="add del mod">
            <ac:chgData name="Candra Johnson" userId="60645380-4b5f-45e7-a595-eeef65d4767b" providerId="ADAL" clId="{C3FEC820-567A-4A08-8DEC-363B60302512}" dt="2021-08-20T22:02:01.689" v="81" actId="478"/>
            <ac:spMkLst>
              <pc:docMk/>
              <pc:sldMasterMk cId="2092593180" sldId="2147483662"/>
              <pc:sldLayoutMk cId="326010543" sldId="2147483682"/>
              <ac:spMk id="28" creationId="{F296F55F-3100-4181-B1B1-6473565C17BD}"/>
            </ac:spMkLst>
          </pc:spChg>
          <pc:spChg chg="del mod">
            <ac:chgData name="Candra Johnson" userId="60645380-4b5f-45e7-a595-eeef65d4767b" providerId="ADAL" clId="{C3FEC820-567A-4A08-8DEC-363B60302512}" dt="2021-08-20T22:20:30.913" v="270" actId="478"/>
            <ac:spMkLst>
              <pc:docMk/>
              <pc:sldMasterMk cId="2092593180" sldId="2147483662"/>
              <pc:sldLayoutMk cId="326010543" sldId="2147483682"/>
              <ac:spMk id="29" creationId="{00000000-0000-0000-0000-000000000000}"/>
            </ac:spMkLst>
          </pc:spChg>
          <pc:spChg chg="add mod">
            <ac:chgData name="Candra Johnson" userId="60645380-4b5f-45e7-a595-eeef65d4767b" providerId="ADAL" clId="{C3FEC820-567A-4A08-8DEC-363B60302512}" dt="2021-08-20T22:02:22.699" v="85" actId="2711"/>
            <ac:spMkLst>
              <pc:docMk/>
              <pc:sldMasterMk cId="2092593180" sldId="2147483662"/>
              <pc:sldLayoutMk cId="326010543" sldId="2147483682"/>
              <ac:spMk id="30" creationId="{94B94390-B75B-4FA7-8581-4D69D76D0E7A}"/>
            </ac:spMkLst>
          </pc:spChg>
          <pc:spChg chg="add mod">
            <ac:chgData name="Candra Johnson" userId="60645380-4b5f-45e7-a595-eeef65d4767b" providerId="ADAL" clId="{C3FEC820-567A-4A08-8DEC-363B60302512}" dt="2021-08-20T22:02:14.193" v="84" actId="1076"/>
            <ac:spMkLst>
              <pc:docMk/>
              <pc:sldMasterMk cId="2092593180" sldId="2147483662"/>
              <pc:sldLayoutMk cId="326010543" sldId="2147483682"/>
              <ac:spMk id="31" creationId="{AED0DBFD-5E82-423D-B658-3A935E07FA80}"/>
            </ac:spMkLst>
          </pc:spChg>
          <pc:spChg chg="add mod">
            <ac:chgData name="Candra Johnson" userId="60645380-4b5f-45e7-a595-eeef65d4767b" providerId="ADAL" clId="{C3FEC820-567A-4A08-8DEC-363B60302512}" dt="2021-08-20T22:02:14.193" v="84" actId="1076"/>
            <ac:spMkLst>
              <pc:docMk/>
              <pc:sldMasterMk cId="2092593180" sldId="2147483662"/>
              <pc:sldLayoutMk cId="326010543" sldId="2147483682"/>
              <ac:spMk id="32" creationId="{D2B992DC-8F8C-4719-8525-13EFD43F7500}"/>
            </ac:spMkLst>
          </pc:spChg>
          <pc:spChg chg="add mod">
            <ac:chgData name="Candra Johnson" userId="60645380-4b5f-45e7-a595-eeef65d4767b" providerId="ADAL" clId="{C3FEC820-567A-4A08-8DEC-363B60302512}" dt="2021-08-20T22:02:14.193" v="84" actId="1076"/>
            <ac:spMkLst>
              <pc:docMk/>
              <pc:sldMasterMk cId="2092593180" sldId="2147483662"/>
              <pc:sldLayoutMk cId="326010543" sldId="2147483682"/>
              <ac:spMk id="33" creationId="{EA4E2BF4-2EC4-4F1D-8054-85DDBB5B79A5}"/>
            </ac:spMkLst>
          </pc:spChg>
          <pc:spChg chg="add mod">
            <ac:chgData name="Candra Johnson" userId="60645380-4b5f-45e7-a595-eeef65d4767b" providerId="ADAL" clId="{C3FEC820-567A-4A08-8DEC-363B60302512}" dt="2021-08-20T22:02:14.193" v="84" actId="1076"/>
            <ac:spMkLst>
              <pc:docMk/>
              <pc:sldMasterMk cId="2092593180" sldId="2147483662"/>
              <pc:sldLayoutMk cId="326010543" sldId="2147483682"/>
              <ac:spMk id="34" creationId="{4040A3D1-D897-40D2-9FBA-1B0E01F682ED}"/>
            </ac:spMkLst>
          </pc:spChg>
          <pc:spChg chg="add mod">
            <ac:chgData name="Candra Johnson" userId="60645380-4b5f-45e7-a595-eeef65d4767b" providerId="ADAL" clId="{C3FEC820-567A-4A08-8DEC-363B60302512}" dt="2021-08-20T22:02:40.670" v="88" actId="1076"/>
            <ac:spMkLst>
              <pc:docMk/>
              <pc:sldMasterMk cId="2092593180" sldId="2147483662"/>
              <pc:sldLayoutMk cId="326010543" sldId="2147483682"/>
              <ac:spMk id="35" creationId="{AD3B5114-3756-40F3-9102-52E74D8CAAA1}"/>
            </ac:spMkLst>
          </pc:spChg>
          <pc:spChg chg="add mod">
            <ac:chgData name="Candra Johnson" userId="60645380-4b5f-45e7-a595-eeef65d4767b" providerId="ADAL" clId="{C3FEC820-567A-4A08-8DEC-363B60302512}" dt="2021-08-20T22:02:40.670" v="88" actId="1076"/>
            <ac:spMkLst>
              <pc:docMk/>
              <pc:sldMasterMk cId="2092593180" sldId="2147483662"/>
              <pc:sldLayoutMk cId="326010543" sldId="2147483682"/>
              <ac:spMk id="36" creationId="{823C3258-F97A-41AF-B629-E7CDBACE9AC3}"/>
            </ac:spMkLst>
          </pc:spChg>
          <pc:graphicFrameChg chg="mod modGraphic">
            <ac:chgData name="Candra Johnson" userId="60645380-4b5f-45e7-a595-eeef65d4767b" providerId="ADAL" clId="{C3FEC820-567A-4A08-8DEC-363B60302512}" dt="2021-08-20T22:04:58.883" v="113" actId="207"/>
            <ac:graphicFrameMkLst>
              <pc:docMk/>
              <pc:sldMasterMk cId="2092593180" sldId="2147483662"/>
              <pc:sldLayoutMk cId="326010543" sldId="2147483682"/>
              <ac:graphicFrameMk id="16" creationId="{E7DFE833-A09A-42C3-BEC0-BC00BAF0A985}"/>
            </ac:graphicFrameMkLst>
          </pc:graphicFrameChg>
          <pc:picChg chg="del mod">
            <ac:chgData name="Candra Johnson" userId="60645380-4b5f-45e7-a595-eeef65d4767b" providerId="ADAL" clId="{C3FEC820-567A-4A08-8DEC-363B60302512}" dt="2021-08-20T22:05:37.137" v="118" actId="478"/>
            <ac:picMkLst>
              <pc:docMk/>
              <pc:sldMasterMk cId="2092593180" sldId="2147483662"/>
              <pc:sldLayoutMk cId="326010543" sldId="2147483682"/>
              <ac:picMk id="23" creationId="{8A79B2CE-FBF6-49A0-91B4-B4A75EBF9489}"/>
            </ac:picMkLst>
          </pc:picChg>
          <pc:picChg chg="add mod">
            <ac:chgData name="Candra Johnson" userId="60645380-4b5f-45e7-a595-eeef65d4767b" providerId="ADAL" clId="{C3FEC820-567A-4A08-8DEC-363B60302512}" dt="2021-08-20T22:05:31.821" v="117" actId="1076"/>
            <ac:picMkLst>
              <pc:docMk/>
              <pc:sldMasterMk cId="2092593180" sldId="2147483662"/>
              <pc:sldLayoutMk cId="326010543" sldId="2147483682"/>
              <ac:picMk id="37" creationId="{E3A67894-9A65-48DE-BB2E-435827F915FE}"/>
            </ac:picMkLst>
          </pc:picChg>
        </pc:sldLayoutChg>
        <pc:sldLayoutChg chg="addSp delSp modSp add mod replId modTransition">
          <pc:chgData name="Candra Johnson" userId="60645380-4b5f-45e7-a595-eeef65d4767b" providerId="ADAL" clId="{C3FEC820-567A-4A08-8DEC-363B60302512}" dt="2021-08-20T22:20:34.739" v="273"/>
          <pc:sldLayoutMkLst>
            <pc:docMk/>
            <pc:sldMasterMk cId="2092593180" sldId="2147483662"/>
            <pc:sldLayoutMk cId="3235319870" sldId="2147483683"/>
          </pc:sldLayoutMkLst>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6" creationId="{00000000-0000-0000-0000-000000000000}"/>
            </ac:spMkLst>
          </pc:spChg>
          <pc:spChg chg="del mod">
            <ac:chgData name="Candra Johnson" userId="60645380-4b5f-45e7-a595-eeef65d4767b" providerId="ADAL" clId="{C3FEC820-567A-4A08-8DEC-363B60302512}" dt="2021-08-20T22:16:30.721" v="220" actId="478"/>
            <ac:spMkLst>
              <pc:docMk/>
              <pc:sldMasterMk cId="2092593180" sldId="2147483662"/>
              <pc:sldLayoutMk cId="3235319870" sldId="2147483683"/>
              <ac:spMk id="19" creationId="{5D36B3FD-F372-48E7-B889-9F0CAC524EC9}"/>
            </ac:spMkLst>
          </pc:spChg>
          <pc:spChg chg="add mod">
            <ac:chgData name="Candra Johnson" userId="60645380-4b5f-45e7-a595-eeef65d4767b" providerId="ADAL" clId="{C3FEC820-567A-4A08-8DEC-363B60302512}" dt="2021-08-20T22:10:05.724" v="165" actId="1076"/>
            <ac:spMkLst>
              <pc:docMk/>
              <pc:sldMasterMk cId="2092593180" sldId="2147483662"/>
              <pc:sldLayoutMk cId="3235319870" sldId="2147483683"/>
              <ac:spMk id="21" creationId="{3ADD5829-C62C-40A0-B1F3-9570A7EBA496}"/>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22" creationId="{991221F2-868F-4ADC-948E-B13EFF34777C}"/>
            </ac:spMkLst>
          </pc:spChg>
          <pc:spChg chg="add mod">
            <ac:chgData name="Candra Johnson" userId="60645380-4b5f-45e7-a595-eeef65d4767b" providerId="ADAL" clId="{C3FEC820-567A-4A08-8DEC-363B60302512}" dt="2021-08-20T22:09:51.950" v="160" actId="1076"/>
            <ac:spMkLst>
              <pc:docMk/>
              <pc:sldMasterMk cId="2092593180" sldId="2147483662"/>
              <pc:sldLayoutMk cId="3235319870" sldId="2147483683"/>
              <ac:spMk id="24" creationId="{FC9A7C1D-267F-49F6-94AE-D297340851C4}"/>
            </ac:spMkLst>
          </pc:spChg>
          <pc:spChg chg="add mod">
            <ac:chgData name="Candra Johnson" userId="60645380-4b5f-45e7-a595-eeef65d4767b" providerId="ADAL" clId="{C3FEC820-567A-4A08-8DEC-363B60302512}" dt="2021-08-20T22:09:59.973" v="163" actId="1076"/>
            <ac:spMkLst>
              <pc:docMk/>
              <pc:sldMasterMk cId="2092593180" sldId="2147483662"/>
              <pc:sldLayoutMk cId="3235319870" sldId="2147483683"/>
              <ac:spMk id="25" creationId="{FE9EDFB1-96DD-464A-A3D4-FC9BF3203282}"/>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26" creationId="{5D19CD86-A282-4650-A9BD-5910B59D35EF}"/>
            </ac:spMkLst>
          </pc:spChg>
          <pc:spChg chg="add mod">
            <ac:chgData name="Candra Johnson" userId="60645380-4b5f-45e7-a595-eeef65d4767b" providerId="ADAL" clId="{C3FEC820-567A-4A08-8DEC-363B60302512}" dt="2021-08-20T22:20:34.739" v="273"/>
            <ac:spMkLst>
              <pc:docMk/>
              <pc:sldMasterMk cId="2092593180" sldId="2147483662"/>
              <pc:sldLayoutMk cId="3235319870" sldId="2147483683"/>
              <ac:spMk id="26" creationId="{B507E6C1-06FF-4554-BDAE-1FE745B0C038}"/>
            </ac:spMkLst>
          </pc:spChg>
          <pc:spChg chg="mod">
            <ac:chgData name="Candra Johnson" userId="60645380-4b5f-45e7-a595-eeef65d4767b" providerId="ADAL" clId="{C3FEC820-567A-4A08-8DEC-363B60302512}" dt="2021-08-20T22:10:03.564" v="164" actId="1076"/>
            <ac:spMkLst>
              <pc:docMk/>
              <pc:sldMasterMk cId="2092593180" sldId="2147483662"/>
              <pc:sldLayoutMk cId="3235319870" sldId="2147483683"/>
              <ac:spMk id="27" creationId="{0F885599-1AB7-4C67-9461-12B2927417C3}"/>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29" creationId="{00000000-0000-0000-0000-000000000000}"/>
            </ac:spMkLst>
          </pc:spChg>
          <pc:spChg chg="add mod">
            <ac:chgData name="Candra Johnson" userId="60645380-4b5f-45e7-a595-eeef65d4767b" providerId="ADAL" clId="{C3FEC820-567A-4A08-8DEC-363B60302512}" dt="2021-08-20T22:20:34.739" v="273"/>
            <ac:spMkLst>
              <pc:docMk/>
              <pc:sldMasterMk cId="2092593180" sldId="2147483662"/>
              <pc:sldLayoutMk cId="3235319870" sldId="2147483683"/>
              <ac:spMk id="29" creationId="{86E38FA7-FE45-472B-B238-579A60C67A2A}"/>
            </ac:spMkLst>
          </pc:spChg>
          <pc:spChg chg="mod">
            <ac:chgData name="Candra Johnson" userId="60645380-4b5f-45e7-a595-eeef65d4767b" providerId="ADAL" clId="{C3FEC820-567A-4A08-8DEC-363B60302512}" dt="2021-08-20T22:10:21.186" v="166" actId="1076"/>
            <ac:spMkLst>
              <pc:docMk/>
              <pc:sldMasterMk cId="2092593180" sldId="2147483662"/>
              <pc:sldLayoutMk cId="3235319870" sldId="2147483683"/>
              <ac:spMk id="30" creationId="{48F76420-B486-4E0B-810A-D552AE68C6D4}"/>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31" creationId="{F3459C98-EE18-4457-B068-5B56D229D278}"/>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32" creationId="{85D5D71A-1A90-4856-81F7-41AEBC47DF24}"/>
            </ac:spMkLst>
          </pc:spChg>
          <pc:spChg chg="add mod">
            <ac:chgData name="Candra Johnson" userId="60645380-4b5f-45e7-a595-eeef65d4767b" providerId="ADAL" clId="{C3FEC820-567A-4A08-8DEC-363B60302512}" dt="2021-08-20T22:09:55.657" v="162" actId="20577"/>
            <ac:spMkLst>
              <pc:docMk/>
              <pc:sldMasterMk cId="2092593180" sldId="2147483662"/>
              <pc:sldLayoutMk cId="3235319870" sldId="2147483683"/>
              <ac:spMk id="33" creationId="{CC0404F2-25E1-4F45-9161-D3D8E87AEB27}"/>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34" creationId="{CA060100-DA95-4E9C-AF93-CFC8066CD788}"/>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38" creationId="{75042836-F7BB-4159-9468-E2461FA96FF7}"/>
            </ac:spMkLst>
          </pc:spChg>
          <pc:spChg chg="del mod">
            <ac:chgData name="Candra Johnson" userId="60645380-4b5f-45e7-a595-eeef65d4767b" providerId="ADAL" clId="{C3FEC820-567A-4A08-8DEC-363B60302512}" dt="2021-08-20T22:17:02.265" v="255" actId="478"/>
            <ac:spMkLst>
              <pc:docMk/>
              <pc:sldMasterMk cId="2092593180" sldId="2147483662"/>
              <pc:sldLayoutMk cId="3235319870" sldId="2147483683"/>
              <ac:spMk id="39" creationId="{6A7DD2D4-27C8-46E7-9341-887CDF601185}"/>
            </ac:spMkLst>
          </pc:spChg>
          <pc:spChg chg="mod">
            <ac:chgData name="Candra Johnson" userId="60645380-4b5f-45e7-a595-eeef65d4767b" providerId="ADAL" clId="{C3FEC820-567A-4A08-8DEC-363B60302512}" dt="2021-08-20T22:10:21.186" v="166" actId="1076"/>
            <ac:spMkLst>
              <pc:docMk/>
              <pc:sldMasterMk cId="2092593180" sldId="2147483662"/>
              <pc:sldLayoutMk cId="3235319870" sldId="2147483683"/>
              <ac:spMk id="40" creationId="{7774772A-C0B5-460E-984E-A0E1B2D90516}"/>
            </ac:spMkLst>
          </pc:spChg>
          <pc:spChg chg="del mod">
            <ac:chgData name="Candra Johnson" userId="60645380-4b5f-45e7-a595-eeef65d4767b" providerId="ADAL" clId="{C3FEC820-567A-4A08-8DEC-363B60302512}" dt="2021-08-20T22:17:08.929" v="257" actId="478"/>
            <ac:spMkLst>
              <pc:docMk/>
              <pc:sldMasterMk cId="2092593180" sldId="2147483662"/>
              <pc:sldLayoutMk cId="3235319870" sldId="2147483683"/>
              <ac:spMk id="42" creationId="{66841331-54D4-41C3-B1F1-98D36DBD8EFD}"/>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45" creationId="{432FFA79-09DD-464A-BB0F-654C7B33EFD4}"/>
            </ac:spMkLst>
          </pc:spChg>
          <pc:spChg chg="add mod">
            <ac:chgData name="Candra Johnson" userId="60645380-4b5f-45e7-a595-eeef65d4767b" providerId="ADAL" clId="{C3FEC820-567A-4A08-8DEC-363B60302512}" dt="2021-08-20T22:16:46.664" v="254" actId="20577"/>
            <ac:spMkLst>
              <pc:docMk/>
              <pc:sldMasterMk cId="2092593180" sldId="2147483662"/>
              <pc:sldLayoutMk cId="3235319870" sldId="2147483683"/>
              <ac:spMk id="46" creationId="{D4B8B221-DB16-4DF9-B256-55E1FEEED035}"/>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47" creationId="{3D50DF37-220B-42E1-9E8B-F2E73D93C672}"/>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48" creationId="{DEA08498-9DA4-4DE6-9D85-3143AA0F92CB}"/>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49" creationId="{745F451D-1581-440A-9D2F-C8DD0EE619F9}"/>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51" creationId="{049FFAA4-41BC-4B84-B4D4-A19429E199BB}"/>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52" creationId="{8455DCBA-2ABF-488D-9568-ED6F0EC024AE}"/>
            </ac:spMkLst>
          </pc:spChg>
          <pc:spChg chg="add mod">
            <ac:chgData name="Candra Johnson" userId="60645380-4b5f-45e7-a595-eeef65d4767b" providerId="ADAL" clId="{C3FEC820-567A-4A08-8DEC-363B60302512}" dt="2021-08-20T22:16:28.072" v="218"/>
            <ac:spMkLst>
              <pc:docMk/>
              <pc:sldMasterMk cId="2092593180" sldId="2147483662"/>
              <pc:sldLayoutMk cId="3235319870" sldId="2147483683"/>
              <ac:spMk id="53" creationId="{94B7817F-4A8B-4720-8A9E-327564A8B6C3}"/>
            </ac:spMkLst>
          </pc:spChg>
          <pc:spChg chg="add del mod">
            <ac:chgData name="Candra Johnson" userId="60645380-4b5f-45e7-a595-eeef65d4767b" providerId="ADAL" clId="{C3FEC820-567A-4A08-8DEC-363B60302512}" dt="2021-08-20T22:20:34.432" v="272" actId="478"/>
            <ac:spMkLst>
              <pc:docMk/>
              <pc:sldMasterMk cId="2092593180" sldId="2147483662"/>
              <pc:sldLayoutMk cId="3235319870" sldId="2147483683"/>
              <ac:spMk id="56" creationId="{8CE6243B-9F2D-4E02-AF0C-6D26BC617BA1}"/>
            </ac:spMkLst>
          </pc:spChg>
          <pc:spChg chg="add del mod">
            <ac:chgData name="Candra Johnson" userId="60645380-4b5f-45e7-a595-eeef65d4767b" providerId="ADAL" clId="{C3FEC820-567A-4A08-8DEC-363B60302512}" dt="2021-08-20T22:20:34.432" v="272" actId="478"/>
            <ac:spMkLst>
              <pc:docMk/>
              <pc:sldMasterMk cId="2092593180" sldId="2147483662"/>
              <pc:sldLayoutMk cId="3235319870" sldId="2147483683"/>
              <ac:spMk id="57" creationId="{A4F831FB-6C8B-4485-AA10-922062D75AC0}"/>
            </ac:spMkLst>
          </pc:spChg>
          <pc:graphicFrameChg chg="mod modGraphic">
            <ac:chgData name="Candra Johnson" userId="60645380-4b5f-45e7-a595-eeef65d4767b" providerId="ADAL" clId="{C3FEC820-567A-4A08-8DEC-363B60302512}" dt="2021-08-20T22:15:07.078" v="217"/>
            <ac:graphicFrameMkLst>
              <pc:docMk/>
              <pc:sldMasterMk cId="2092593180" sldId="2147483662"/>
              <pc:sldLayoutMk cId="3235319870" sldId="2147483683"/>
              <ac:graphicFrameMk id="28" creationId="{FF146250-A61D-475C-85C7-20E96068255E}"/>
            </ac:graphicFrameMkLst>
          </pc:graphicFrameChg>
          <pc:picChg chg="add mod">
            <ac:chgData name="Candra Johnson" userId="60645380-4b5f-45e7-a595-eeef65d4767b" providerId="ADAL" clId="{C3FEC820-567A-4A08-8DEC-363B60302512}" dt="2021-08-20T22:09:59.973" v="163" actId="1076"/>
            <ac:picMkLst>
              <pc:docMk/>
              <pc:sldMasterMk cId="2092593180" sldId="2147483662"/>
              <pc:sldLayoutMk cId="3235319870" sldId="2147483683"/>
              <ac:picMk id="23" creationId="{C3215C09-3E70-4F45-93E2-518B8C22C5DA}"/>
            </ac:picMkLst>
          </pc:picChg>
          <pc:picChg chg="del mod">
            <ac:chgData name="Candra Johnson" userId="60645380-4b5f-45e7-a595-eeef65d4767b" providerId="ADAL" clId="{C3FEC820-567A-4A08-8DEC-363B60302512}" dt="2021-08-20T22:17:02.265" v="255" actId="478"/>
            <ac:picMkLst>
              <pc:docMk/>
              <pc:sldMasterMk cId="2092593180" sldId="2147483662"/>
              <pc:sldLayoutMk cId="3235319870" sldId="2147483683"/>
              <ac:picMk id="35" creationId="{4BD5598C-CE2B-4178-AE08-D9EF0832CF5F}"/>
            </ac:picMkLst>
          </pc:picChg>
          <pc:picChg chg="del mod">
            <ac:chgData name="Candra Johnson" userId="60645380-4b5f-45e7-a595-eeef65d4767b" providerId="ADAL" clId="{C3FEC820-567A-4A08-8DEC-363B60302512}" dt="2021-08-20T22:17:02.265" v="255" actId="478"/>
            <ac:picMkLst>
              <pc:docMk/>
              <pc:sldMasterMk cId="2092593180" sldId="2147483662"/>
              <pc:sldLayoutMk cId="3235319870" sldId="2147483683"/>
              <ac:picMk id="36" creationId="{87D0548E-AFE7-424B-A479-5A063B8E3AE4}"/>
            </ac:picMkLst>
          </pc:picChg>
          <pc:picChg chg="del mod">
            <ac:chgData name="Candra Johnson" userId="60645380-4b5f-45e7-a595-eeef65d4767b" providerId="ADAL" clId="{C3FEC820-567A-4A08-8DEC-363B60302512}" dt="2021-08-20T22:17:02.265" v="255" actId="478"/>
            <ac:picMkLst>
              <pc:docMk/>
              <pc:sldMasterMk cId="2092593180" sldId="2147483662"/>
              <pc:sldLayoutMk cId="3235319870" sldId="2147483683"/>
              <ac:picMk id="37" creationId="{D66509FD-0D12-451E-BB05-5B37CD23DA10}"/>
            </ac:picMkLst>
          </pc:picChg>
          <pc:picChg chg="add mod">
            <ac:chgData name="Candra Johnson" userId="60645380-4b5f-45e7-a595-eeef65d4767b" providerId="ADAL" clId="{C3FEC820-567A-4A08-8DEC-363B60302512}" dt="2021-08-20T22:09:51.950" v="160" actId="1076"/>
            <ac:picMkLst>
              <pc:docMk/>
              <pc:sldMasterMk cId="2092593180" sldId="2147483662"/>
              <pc:sldLayoutMk cId="3235319870" sldId="2147483683"/>
              <ac:picMk id="41" creationId="{C977BF87-392D-4348-9037-216AE8E4A35B}"/>
            </ac:picMkLst>
          </pc:picChg>
          <pc:picChg chg="add mod">
            <ac:chgData name="Candra Johnson" userId="60645380-4b5f-45e7-a595-eeef65d4767b" providerId="ADAL" clId="{C3FEC820-567A-4A08-8DEC-363B60302512}" dt="2021-08-20T22:09:54.147" v="161" actId="1076"/>
            <ac:picMkLst>
              <pc:docMk/>
              <pc:sldMasterMk cId="2092593180" sldId="2147483662"/>
              <pc:sldLayoutMk cId="3235319870" sldId="2147483683"/>
              <ac:picMk id="44" creationId="{4FC36419-CF0B-4DDA-B34E-3A5F1F7CEB30}"/>
            </ac:picMkLst>
          </pc:picChg>
          <pc:picChg chg="add mod">
            <ac:chgData name="Candra Johnson" userId="60645380-4b5f-45e7-a595-eeef65d4767b" providerId="ADAL" clId="{C3FEC820-567A-4A08-8DEC-363B60302512}" dt="2021-08-20T22:16:28.072" v="218"/>
            <ac:picMkLst>
              <pc:docMk/>
              <pc:sldMasterMk cId="2092593180" sldId="2147483662"/>
              <pc:sldLayoutMk cId="3235319870" sldId="2147483683"/>
              <ac:picMk id="54" creationId="{F5C5EBC0-E795-4022-B856-1D6507B2E0C0}"/>
            </ac:picMkLst>
          </pc:picChg>
          <pc:picChg chg="add mod">
            <ac:chgData name="Candra Johnson" userId="60645380-4b5f-45e7-a595-eeef65d4767b" providerId="ADAL" clId="{C3FEC820-567A-4A08-8DEC-363B60302512}" dt="2021-08-20T22:16:28.072" v="218"/>
            <ac:picMkLst>
              <pc:docMk/>
              <pc:sldMasterMk cId="2092593180" sldId="2147483662"/>
              <pc:sldLayoutMk cId="3235319870" sldId="2147483683"/>
              <ac:picMk id="55" creationId="{0BA29FE0-5CC4-4614-8D2C-7368EEECBBC6}"/>
            </ac:picMkLst>
          </pc:picChg>
          <pc:cxnChg chg="del mod">
            <ac:chgData name="Candra Johnson" userId="60645380-4b5f-45e7-a595-eeef65d4767b" providerId="ADAL" clId="{C3FEC820-567A-4A08-8DEC-363B60302512}" dt="2021-08-20T22:17:02.265" v="255" actId="478"/>
            <ac:cxnSpMkLst>
              <pc:docMk/>
              <pc:sldMasterMk cId="2092593180" sldId="2147483662"/>
              <pc:sldLayoutMk cId="3235319870" sldId="2147483683"/>
              <ac:cxnSpMk id="43" creationId="{00000000-0000-0000-0000-000000000000}"/>
            </ac:cxnSpMkLst>
          </pc:cxnChg>
          <pc:cxnChg chg="add mod">
            <ac:chgData name="Candra Johnson" userId="60645380-4b5f-45e7-a595-eeef65d4767b" providerId="ADAL" clId="{C3FEC820-567A-4A08-8DEC-363B60302512}" dt="2021-08-20T22:16:28.072" v="218"/>
            <ac:cxnSpMkLst>
              <pc:docMk/>
              <pc:sldMasterMk cId="2092593180" sldId="2147483662"/>
              <pc:sldLayoutMk cId="3235319870" sldId="2147483683"/>
              <ac:cxnSpMk id="50" creationId="{6A453421-108A-4075-B0BC-8FB02328CCD9}"/>
            </ac:cxnSpMkLst>
          </pc:cxnChg>
        </pc:sldLayoutChg>
      </pc:sldMasterChg>
    </pc:docChg>
  </pc:docChgLst>
  <pc:docChgLst>
    <pc:chgData name="Diane Webb" userId="20dc823cd6f1b32b" providerId="LiveId" clId="{56968DAA-9301-4C91-8FB1-EAE8AE164A84}"/>
    <pc:docChg chg="modMainMaster">
      <pc:chgData name="Diane Webb" userId="20dc823cd6f1b32b" providerId="LiveId" clId="{56968DAA-9301-4C91-8FB1-EAE8AE164A84}" dt="2021-08-26T18:25:26.846" v="1" actId="6013"/>
      <pc:docMkLst>
        <pc:docMk/>
      </pc:docMkLst>
      <pc:sldMasterChg chg="mod">
        <pc:chgData name="Diane Webb" userId="20dc823cd6f1b32b" providerId="LiveId" clId="{56968DAA-9301-4C91-8FB1-EAE8AE164A84}" dt="2021-08-26T18:25:26.846" v="1" actId="6013"/>
        <pc:sldMasterMkLst>
          <pc:docMk/>
          <pc:sldMasterMk cId="2092593180" sldId="2147483662"/>
        </pc:sldMasterMkLst>
      </pc:sldMasterChg>
    </pc:docChg>
  </pc:docChgLst>
  <pc:docChgLst>
    <pc:chgData name="Diane Webb" userId="d061399d-ee6d-44b3-80ed-2b8f0ae64a24" providerId="ADAL" clId="{34D4E18E-1216-49D1-AACF-8D38E37F409F}"/>
    <pc:docChg chg="custSel modSld">
      <pc:chgData name="Diane Webb" userId="d061399d-ee6d-44b3-80ed-2b8f0ae64a24" providerId="ADAL" clId="{34D4E18E-1216-49D1-AACF-8D38E37F409F}" dt="2021-05-21T16:29:22.284" v="2" actId="1592"/>
      <pc:docMkLst>
        <pc:docMk/>
      </pc:docMkLst>
      <pc:sldChg chg="delCm modCm">
        <pc:chgData name="Diane Webb" userId="d061399d-ee6d-44b3-80ed-2b8f0ae64a24" providerId="ADAL" clId="{34D4E18E-1216-49D1-AACF-8D38E37F409F}" dt="2021-05-21T16:29:05.934" v="1" actId="1592"/>
        <pc:sldMkLst>
          <pc:docMk/>
          <pc:sldMk cId="796035726" sldId="256"/>
        </pc:sldMkLst>
      </pc:sldChg>
      <pc:sldChg chg="delCm">
        <pc:chgData name="Diane Webb" userId="d061399d-ee6d-44b3-80ed-2b8f0ae64a24" providerId="ADAL" clId="{34D4E18E-1216-49D1-AACF-8D38E37F409F}" dt="2021-05-21T16:29:22.284" v="2" actId="1592"/>
        <pc:sldMkLst>
          <pc:docMk/>
          <pc:sldMk cId="3830670488" sldId="257"/>
        </pc:sldMkLst>
      </pc:sldChg>
    </pc:docChg>
  </pc:docChgLst>
  <pc:docChgLst>
    <pc:chgData name="Diane Webb" userId="d061399d-ee6d-44b3-80ed-2b8f0ae64a24" providerId="ADAL" clId="{A28002DE-E8FC-4B20-84FC-8C486C21BB53}"/>
    <pc:docChg chg="custSel modSld modMainMaster">
      <pc:chgData name="Diane Webb" userId="d061399d-ee6d-44b3-80ed-2b8f0ae64a24" providerId="ADAL" clId="{A28002DE-E8FC-4B20-84FC-8C486C21BB53}" dt="2021-05-25T19:49:39.948" v="18" actId="1592"/>
      <pc:docMkLst>
        <pc:docMk/>
      </pc:docMkLst>
      <pc:sldChg chg="delCm">
        <pc:chgData name="Diane Webb" userId="d061399d-ee6d-44b3-80ed-2b8f0ae64a24" providerId="ADAL" clId="{A28002DE-E8FC-4B20-84FC-8C486C21BB53}" dt="2021-05-25T19:47:37.538" v="3" actId="1592"/>
        <pc:sldMkLst>
          <pc:docMk/>
          <pc:sldMk cId="796035726" sldId="256"/>
        </pc:sldMkLst>
      </pc:sldChg>
      <pc:sldChg chg="delCm">
        <pc:chgData name="Diane Webb" userId="d061399d-ee6d-44b3-80ed-2b8f0ae64a24" providerId="ADAL" clId="{A28002DE-E8FC-4B20-84FC-8C486C21BB53}" dt="2021-05-25T19:48:58.317" v="12" actId="1592"/>
        <pc:sldMkLst>
          <pc:docMk/>
          <pc:sldMk cId="3830670488" sldId="257"/>
        </pc:sldMkLst>
      </pc:sldChg>
      <pc:sldChg chg="modSp mod delCm">
        <pc:chgData name="Diane Webb" userId="d061399d-ee6d-44b3-80ed-2b8f0ae64a24" providerId="ADAL" clId="{A28002DE-E8FC-4B20-84FC-8C486C21BB53}" dt="2021-05-25T19:49:39.948" v="18" actId="1592"/>
        <pc:sldMkLst>
          <pc:docMk/>
          <pc:sldMk cId="2720898834" sldId="258"/>
        </pc:sldMkLst>
        <pc:spChg chg="mod">
          <ac:chgData name="Diane Webb" userId="d061399d-ee6d-44b3-80ed-2b8f0ae64a24" providerId="ADAL" clId="{A28002DE-E8FC-4B20-84FC-8C486C21BB53}" dt="2021-05-25T19:49:11.368" v="14" actId="1036"/>
          <ac:spMkLst>
            <pc:docMk/>
            <pc:sldMk cId="2720898834" sldId="258"/>
            <ac:spMk id="6" creationId="{E86702EE-BF45-4426-86BC-0854853D2839}"/>
          </ac:spMkLst>
        </pc:spChg>
        <pc:spChg chg="mod">
          <ac:chgData name="Diane Webb" userId="d061399d-ee6d-44b3-80ed-2b8f0ae64a24" providerId="ADAL" clId="{A28002DE-E8FC-4B20-84FC-8C486C21BB53}" dt="2021-05-25T19:49:09.296" v="13" actId="552"/>
          <ac:spMkLst>
            <pc:docMk/>
            <pc:sldMk cId="2720898834" sldId="258"/>
            <ac:spMk id="8" creationId="{10C966FB-933B-4240-82EC-722AB4A0BECB}"/>
          </ac:spMkLst>
        </pc:spChg>
      </pc:sldChg>
      <pc:sldMasterChg chg="modSldLayout">
        <pc:chgData name="Diane Webb" userId="d061399d-ee6d-44b3-80ed-2b8f0ae64a24" providerId="ADAL" clId="{A28002DE-E8FC-4B20-84FC-8C486C21BB53}" dt="2021-05-25T19:48:22.535" v="8" actId="552"/>
        <pc:sldMasterMkLst>
          <pc:docMk/>
          <pc:sldMasterMk cId="2092593180" sldId="2147483662"/>
        </pc:sldMasterMkLst>
        <pc:sldLayoutChg chg="modSp mod">
          <pc:chgData name="Diane Webb" userId="d061399d-ee6d-44b3-80ed-2b8f0ae64a24" providerId="ADAL" clId="{A28002DE-E8FC-4B20-84FC-8C486C21BB53}" dt="2021-05-25T19:48:22.535" v="8" actId="552"/>
          <pc:sldLayoutMkLst>
            <pc:docMk/>
            <pc:sldMasterMk cId="2092593180" sldId="2147483662"/>
            <pc:sldLayoutMk cId="3026939447" sldId="2147483678"/>
          </pc:sldLayoutMkLst>
          <pc:spChg chg="mod">
            <ac:chgData name="Diane Webb" userId="d061399d-ee6d-44b3-80ed-2b8f0ae64a24" providerId="ADAL" clId="{A28002DE-E8FC-4B20-84FC-8C486C21BB53}" dt="2021-05-25T19:48:22.535" v="8" actId="552"/>
            <ac:spMkLst>
              <pc:docMk/>
              <pc:sldMasterMk cId="2092593180" sldId="2147483662"/>
              <pc:sldLayoutMk cId="3026939447" sldId="2147483678"/>
              <ac:spMk id="19" creationId="{111CAE83-FC76-4F26-9974-5AACA879AD47}"/>
            </ac:spMkLst>
          </pc:spChg>
          <pc:spChg chg="mod">
            <ac:chgData name="Diane Webb" userId="d061399d-ee6d-44b3-80ed-2b8f0ae64a24" providerId="ADAL" clId="{A28002DE-E8FC-4B20-84FC-8C486C21BB53}" dt="2021-05-25T19:48:22.535" v="8" actId="552"/>
            <ac:spMkLst>
              <pc:docMk/>
              <pc:sldMasterMk cId="2092593180" sldId="2147483662"/>
              <pc:sldLayoutMk cId="3026939447" sldId="2147483678"/>
              <ac:spMk id="20" creationId="{C9E20C55-E225-4F25-A646-6C7CADDC0056}"/>
            </ac:spMkLst>
          </pc:spChg>
          <pc:spChg chg="mod">
            <ac:chgData name="Diane Webb" userId="d061399d-ee6d-44b3-80ed-2b8f0ae64a24" providerId="ADAL" clId="{A28002DE-E8FC-4B20-84FC-8C486C21BB53}" dt="2021-05-25T19:48:22.535" v="8" actId="552"/>
            <ac:spMkLst>
              <pc:docMk/>
              <pc:sldMasterMk cId="2092593180" sldId="2147483662"/>
              <pc:sldLayoutMk cId="3026939447" sldId="2147483678"/>
              <ac:spMk id="21" creationId="{5AD0A36C-78BA-4887-B3B1-F5B1F2EFCD51}"/>
            </ac:spMkLst>
          </pc:spChg>
          <pc:spChg chg="mod">
            <ac:chgData name="Diane Webb" userId="d061399d-ee6d-44b3-80ed-2b8f0ae64a24" providerId="ADAL" clId="{A28002DE-E8FC-4B20-84FC-8C486C21BB53}" dt="2021-05-25T19:48:22.535" v="8" actId="552"/>
            <ac:spMkLst>
              <pc:docMk/>
              <pc:sldMasterMk cId="2092593180" sldId="2147483662"/>
              <pc:sldLayoutMk cId="3026939447" sldId="2147483678"/>
              <ac:spMk id="24" creationId="{A283C344-1D82-48A4-B67F-859B6CF393FA}"/>
            </ac:spMkLst>
          </pc:spChg>
        </pc:sldLayoutChg>
      </pc:sldMasterChg>
    </pc:docChg>
  </pc:docChgLst>
  <pc:docChgLst>
    <pc:chgData name="Diane Webb" userId="20dc823cd6f1b32b" providerId="LiveId" clId="{E5B1AAAB-6586-4B81-8DD0-0A37696D9FD5}"/>
    <pc:docChg chg="custSel modSld">
      <pc:chgData name="Diane Webb" userId="20dc823cd6f1b32b" providerId="LiveId" clId="{E5B1AAAB-6586-4B81-8DD0-0A37696D9FD5}" dt="2021-05-18T20:32:31.252" v="201" actId="1592"/>
      <pc:docMkLst>
        <pc:docMk/>
      </pc:docMkLst>
      <pc:sldChg chg="modSp mod addCm modCm">
        <pc:chgData name="Diane Webb" userId="20dc823cd6f1b32b" providerId="LiveId" clId="{E5B1AAAB-6586-4B81-8DD0-0A37696D9FD5}" dt="2021-05-18T20:31:38.671" v="199"/>
        <pc:sldMkLst>
          <pc:docMk/>
          <pc:sldMk cId="796035726" sldId="256"/>
        </pc:sldMkLst>
        <pc:spChg chg="mod">
          <ac:chgData name="Diane Webb" userId="20dc823cd6f1b32b" providerId="LiveId" clId="{E5B1AAAB-6586-4B81-8DD0-0A37696D9FD5}" dt="2021-05-18T20:19:29.855" v="193" actId="20577"/>
          <ac:spMkLst>
            <pc:docMk/>
            <pc:sldMk cId="796035726" sldId="256"/>
            <ac:spMk id="33" creationId="{00000000-0000-0000-0000-000000000000}"/>
          </ac:spMkLst>
        </pc:spChg>
      </pc:sldChg>
      <pc:sldChg chg="modSp mod">
        <pc:chgData name="Diane Webb" userId="20dc823cd6f1b32b" providerId="LiveId" clId="{E5B1AAAB-6586-4B81-8DD0-0A37696D9FD5}" dt="2021-05-18T20:30:58.895" v="197" actId="20577"/>
        <pc:sldMkLst>
          <pc:docMk/>
          <pc:sldMk cId="3830670488" sldId="257"/>
        </pc:sldMkLst>
        <pc:spChg chg="mod">
          <ac:chgData name="Diane Webb" userId="20dc823cd6f1b32b" providerId="LiveId" clId="{E5B1AAAB-6586-4B81-8DD0-0A37696D9FD5}" dt="2021-05-18T20:30:58.895" v="197" actId="20577"/>
          <ac:spMkLst>
            <pc:docMk/>
            <pc:sldMk cId="3830670488" sldId="257"/>
            <ac:spMk id="24" creationId="{F0E80A27-68E9-4622-A20E-BC7EB3D627AD}"/>
          </ac:spMkLst>
        </pc:spChg>
        <pc:spChg chg="mod">
          <ac:chgData name="Diane Webb" userId="20dc823cd6f1b32b" providerId="LiveId" clId="{E5B1AAAB-6586-4B81-8DD0-0A37696D9FD5}" dt="2021-05-18T20:18:18.512" v="180" actId="113"/>
          <ac:spMkLst>
            <pc:docMk/>
            <pc:sldMk cId="3830670488" sldId="257"/>
            <ac:spMk id="29" creationId="{592D5CFE-E959-4D08-AB9A-DF9B8651D985}"/>
          </ac:spMkLst>
        </pc:spChg>
        <pc:spChg chg="mod">
          <ac:chgData name="Diane Webb" userId="20dc823cd6f1b32b" providerId="LiveId" clId="{E5B1AAAB-6586-4B81-8DD0-0A37696D9FD5}" dt="2021-05-18T20:14:27.218" v="40" actId="1036"/>
          <ac:spMkLst>
            <pc:docMk/>
            <pc:sldMk cId="3830670488" sldId="257"/>
            <ac:spMk id="32" creationId="{82087212-7AB6-4697-944B-10C79266E6B3}"/>
          </ac:spMkLst>
        </pc:spChg>
        <pc:graphicFrameChg chg="mod">
          <ac:chgData name="Diane Webb" userId="20dc823cd6f1b32b" providerId="LiveId" clId="{E5B1AAAB-6586-4B81-8DD0-0A37696D9FD5}" dt="2021-05-18T20:14:27.218" v="40" actId="1036"/>
          <ac:graphicFrameMkLst>
            <pc:docMk/>
            <pc:sldMk cId="3830670488" sldId="257"/>
            <ac:graphicFrameMk id="31" creationId="{1BE161F4-EA26-4551-8C5C-FF8E6263199D}"/>
          </ac:graphicFrameMkLst>
        </pc:graphicFrameChg>
      </pc:sldChg>
      <pc:sldChg chg="addSp modSp mod delCm">
        <pc:chgData name="Diane Webb" userId="20dc823cd6f1b32b" providerId="LiveId" clId="{E5B1AAAB-6586-4B81-8DD0-0A37696D9FD5}" dt="2021-05-18T20:32:31.252" v="201" actId="1592"/>
        <pc:sldMkLst>
          <pc:docMk/>
          <pc:sldMk cId="2720898834" sldId="258"/>
        </pc:sldMkLst>
        <pc:spChg chg="mod">
          <ac:chgData name="Diane Webb" userId="20dc823cd6f1b32b" providerId="LiveId" clId="{E5B1AAAB-6586-4B81-8DD0-0A37696D9FD5}" dt="2021-05-18T20:32:19.443" v="200" actId="404"/>
          <ac:spMkLst>
            <pc:docMk/>
            <pc:sldMk cId="2720898834" sldId="258"/>
            <ac:spMk id="21" creationId="{57B4D7C4-A1AF-4CE8-A1BA-1DFA6A1F05ED}"/>
          </ac:spMkLst>
        </pc:spChg>
        <pc:spChg chg="add mod">
          <ac:chgData name="Diane Webb" userId="20dc823cd6f1b32b" providerId="LiveId" clId="{E5B1AAAB-6586-4B81-8DD0-0A37696D9FD5}" dt="2021-05-18T20:16:18.227" v="168" actId="1035"/>
          <ac:spMkLst>
            <pc:docMk/>
            <pc:sldMk cId="2720898834" sldId="258"/>
            <ac:spMk id="31" creationId="{FDA3DD5D-7339-489E-B58C-6812A7774C12}"/>
          </ac:spMkLst>
        </pc:spChg>
        <pc:spChg chg="mod">
          <ac:chgData name="Diane Webb" userId="20dc823cd6f1b32b" providerId="LiveId" clId="{E5B1AAAB-6586-4B81-8DD0-0A37696D9FD5}" dt="2021-05-18T20:15:28.953" v="70" actId="20577"/>
          <ac:spMkLst>
            <pc:docMk/>
            <pc:sldMk cId="2720898834" sldId="258"/>
            <ac:spMk id="39" creationId="{639FB57F-31F4-4364-99FC-4CC30CC354F9}"/>
          </ac:spMkLst>
        </pc:spChg>
        <pc:graphicFrameChg chg="mod">
          <ac:chgData name="Diane Webb" userId="20dc823cd6f1b32b" providerId="LiveId" clId="{E5B1AAAB-6586-4B81-8DD0-0A37696D9FD5}" dt="2021-05-18T20:16:22.118" v="176" actId="1035"/>
          <ac:graphicFrameMkLst>
            <pc:docMk/>
            <pc:sldMk cId="2720898834" sldId="258"/>
            <ac:graphicFrameMk id="38" creationId="{C6F3DB16-7E6F-43A1-923C-E8917DB9C7E1}"/>
          </ac:graphicFrameMkLst>
        </pc:graphicFrameChg>
      </pc:sldChg>
    </pc:docChg>
  </pc:docChgLst>
  <pc:docChgLst>
    <pc:chgData name="Diane Webb" userId="20dc823cd6f1b32b" providerId="LiveId" clId="{3549E224-FA3F-456F-A1A5-E4EEC16FB5BB}"/>
    <pc:docChg chg="custSel modSld modMainMaster">
      <pc:chgData name="Diane Webb" userId="20dc823cd6f1b32b" providerId="LiveId" clId="{3549E224-FA3F-456F-A1A5-E4EEC16FB5BB}" dt="2021-09-07T14:50:49.495" v="129" actId="1592"/>
      <pc:docMkLst>
        <pc:docMk/>
      </pc:docMkLst>
      <pc:sldChg chg="delCm modCm">
        <pc:chgData name="Diane Webb" userId="20dc823cd6f1b32b" providerId="LiveId" clId="{3549E224-FA3F-456F-A1A5-E4EEC16FB5BB}" dt="2021-09-07T14:50:49.495" v="129" actId="1592"/>
        <pc:sldMkLst>
          <pc:docMk/>
          <pc:sldMk cId="3636910299" sldId="259"/>
        </pc:sldMkLst>
      </pc:sldChg>
      <pc:sldChg chg="addSp delSp modSp mod">
        <pc:chgData name="Diane Webb" userId="20dc823cd6f1b32b" providerId="LiveId" clId="{3549E224-FA3F-456F-A1A5-E4EEC16FB5BB}" dt="2021-09-07T14:50:09.411" v="128"/>
        <pc:sldMkLst>
          <pc:docMk/>
          <pc:sldMk cId="2146202397" sldId="260"/>
        </pc:sldMkLst>
        <pc:spChg chg="del">
          <ac:chgData name="Diane Webb" userId="20dc823cd6f1b32b" providerId="LiveId" clId="{3549E224-FA3F-456F-A1A5-E4EEC16FB5BB}" dt="2021-09-07T14:50:09.074" v="127" actId="478"/>
          <ac:spMkLst>
            <pc:docMk/>
            <pc:sldMk cId="2146202397" sldId="260"/>
            <ac:spMk id="2" creationId="{FAF25E6D-A853-4DE8-AC1C-1D0B7DFC95F1}"/>
          </ac:spMkLst>
        </pc:spChg>
        <pc:spChg chg="del">
          <ac:chgData name="Diane Webb" userId="20dc823cd6f1b32b" providerId="LiveId" clId="{3549E224-FA3F-456F-A1A5-E4EEC16FB5BB}" dt="2021-09-07T14:50:09.074" v="127" actId="478"/>
          <ac:spMkLst>
            <pc:docMk/>
            <pc:sldMk cId="2146202397" sldId="260"/>
            <ac:spMk id="3" creationId="{A94FAF39-3811-4ED7-8F4F-D58822058156}"/>
          </ac:spMkLst>
        </pc:spChg>
        <pc:spChg chg="add mod">
          <ac:chgData name="Diane Webb" userId="20dc823cd6f1b32b" providerId="LiveId" clId="{3549E224-FA3F-456F-A1A5-E4EEC16FB5BB}" dt="2021-09-07T14:50:09.411" v="128"/>
          <ac:spMkLst>
            <pc:docMk/>
            <pc:sldMk cId="2146202397" sldId="260"/>
            <ac:spMk id="4" creationId="{219D3883-2A74-4BE4-9212-EEA67FFA521D}"/>
          </ac:spMkLst>
        </pc:spChg>
        <pc:spChg chg="add mod">
          <ac:chgData name="Diane Webb" userId="20dc823cd6f1b32b" providerId="LiveId" clId="{3549E224-FA3F-456F-A1A5-E4EEC16FB5BB}" dt="2021-09-07T14:50:09.411" v="128"/>
          <ac:spMkLst>
            <pc:docMk/>
            <pc:sldMk cId="2146202397" sldId="260"/>
            <ac:spMk id="5" creationId="{38978EF9-840A-4D5D-8B61-E848323F9720}"/>
          </ac:spMkLst>
        </pc:spChg>
      </pc:sldChg>
      <pc:sldChg chg="addSp delSp modSp mod">
        <pc:chgData name="Diane Webb" userId="20dc823cd6f1b32b" providerId="LiveId" clId="{3549E224-FA3F-456F-A1A5-E4EEC16FB5BB}" dt="2021-09-07T14:50:03.734" v="126"/>
        <pc:sldMkLst>
          <pc:docMk/>
          <pc:sldMk cId="1815348142" sldId="261"/>
        </pc:sldMkLst>
        <pc:spChg chg="del">
          <ac:chgData name="Diane Webb" userId="20dc823cd6f1b32b" providerId="LiveId" clId="{3549E224-FA3F-456F-A1A5-E4EEC16FB5BB}" dt="2021-09-07T14:50:03.334" v="125" actId="478"/>
          <ac:spMkLst>
            <pc:docMk/>
            <pc:sldMk cId="1815348142" sldId="261"/>
            <ac:spMk id="3" creationId="{A819D76C-D9E6-4744-AF21-0AE0C3A23E86}"/>
          </ac:spMkLst>
        </pc:spChg>
        <pc:spChg chg="del">
          <ac:chgData name="Diane Webb" userId="20dc823cd6f1b32b" providerId="LiveId" clId="{3549E224-FA3F-456F-A1A5-E4EEC16FB5BB}" dt="2021-09-07T14:50:03.334" v="125" actId="478"/>
          <ac:spMkLst>
            <pc:docMk/>
            <pc:sldMk cId="1815348142" sldId="261"/>
            <ac:spMk id="4" creationId="{059A5E04-5C98-40F2-AD97-549C57BDCB44}"/>
          </ac:spMkLst>
        </pc:spChg>
        <pc:spChg chg="add mod">
          <ac:chgData name="Diane Webb" userId="20dc823cd6f1b32b" providerId="LiveId" clId="{3549E224-FA3F-456F-A1A5-E4EEC16FB5BB}" dt="2021-09-07T14:50:03.734" v="126"/>
          <ac:spMkLst>
            <pc:docMk/>
            <pc:sldMk cId="1815348142" sldId="261"/>
            <ac:spMk id="5" creationId="{D9B0B945-E829-490B-8D01-D93733ABDCA4}"/>
          </ac:spMkLst>
        </pc:spChg>
        <pc:spChg chg="add mod">
          <ac:chgData name="Diane Webb" userId="20dc823cd6f1b32b" providerId="LiveId" clId="{3549E224-FA3F-456F-A1A5-E4EEC16FB5BB}" dt="2021-09-07T14:50:03.734" v="126"/>
          <ac:spMkLst>
            <pc:docMk/>
            <pc:sldMk cId="1815348142" sldId="261"/>
            <ac:spMk id="6" creationId="{B382EFA7-1145-4F86-8BF5-01DE610579DB}"/>
          </ac:spMkLst>
        </pc:spChg>
      </pc:sldChg>
      <pc:sldMasterChg chg="delSp mod modSldLayout">
        <pc:chgData name="Diane Webb" userId="20dc823cd6f1b32b" providerId="LiveId" clId="{3549E224-FA3F-456F-A1A5-E4EEC16FB5BB}" dt="2021-09-07T14:49:44.270" v="124" actId="20577"/>
        <pc:sldMasterMkLst>
          <pc:docMk/>
          <pc:sldMasterMk cId="2092593180" sldId="2147483662"/>
        </pc:sldMasterMkLst>
        <pc:picChg chg="del">
          <ac:chgData name="Diane Webb" userId="20dc823cd6f1b32b" providerId="LiveId" clId="{3549E224-FA3F-456F-A1A5-E4EEC16FB5BB}" dt="2021-09-07T14:28:13.592" v="0" actId="478"/>
          <ac:picMkLst>
            <pc:docMk/>
            <pc:sldMasterMk cId="2092593180" sldId="2147483662"/>
            <ac:picMk id="10" creationId="{00000000-0000-0000-0000-000000000000}"/>
          </ac:picMkLst>
        </pc:picChg>
        <pc:sldLayoutChg chg="modSp mod">
          <pc:chgData name="Diane Webb" userId="20dc823cd6f1b32b" providerId="LiveId" clId="{3549E224-FA3F-456F-A1A5-E4EEC16FB5BB}" dt="2021-09-07T14:48:50.677" v="68" actId="20577"/>
          <pc:sldLayoutMkLst>
            <pc:docMk/>
            <pc:sldMasterMk cId="2092593180" sldId="2147483662"/>
            <pc:sldLayoutMk cId="1185347432" sldId="2147483681"/>
          </pc:sldLayoutMkLst>
          <pc:spChg chg="mod">
            <ac:chgData name="Diane Webb" userId="20dc823cd6f1b32b" providerId="LiveId" clId="{3549E224-FA3F-456F-A1A5-E4EEC16FB5BB}" dt="2021-09-07T14:28:18.618" v="9" actId="20577"/>
            <ac:spMkLst>
              <pc:docMk/>
              <pc:sldMasterMk cId="2092593180" sldId="2147483662"/>
              <pc:sldLayoutMk cId="1185347432" sldId="2147483681"/>
              <ac:spMk id="48" creationId="{4CBF0E71-9EFF-4AF1-8084-6311654FB20C}"/>
            </ac:spMkLst>
          </pc:spChg>
          <pc:graphicFrameChg chg="modGraphic">
            <ac:chgData name="Diane Webb" userId="20dc823cd6f1b32b" providerId="LiveId" clId="{3549E224-FA3F-456F-A1A5-E4EEC16FB5BB}" dt="2021-09-07T14:48:50.677" v="68" actId="20577"/>
            <ac:graphicFrameMkLst>
              <pc:docMk/>
              <pc:sldMasterMk cId="2092593180" sldId="2147483662"/>
              <pc:sldLayoutMk cId="1185347432" sldId="2147483681"/>
              <ac:graphicFrameMk id="25" creationId="{2CEBF107-04F0-4868-8766-BF4E461D44B8}"/>
            </ac:graphicFrameMkLst>
          </pc:graphicFrameChg>
        </pc:sldLayoutChg>
        <pc:sldLayoutChg chg="modSp mod">
          <pc:chgData name="Diane Webb" userId="20dc823cd6f1b32b" providerId="LiveId" clId="{3549E224-FA3F-456F-A1A5-E4EEC16FB5BB}" dt="2021-09-07T14:49:44.270" v="124" actId="20577"/>
          <pc:sldLayoutMkLst>
            <pc:docMk/>
            <pc:sldMasterMk cId="2092593180" sldId="2147483662"/>
            <pc:sldLayoutMk cId="3235319870" sldId="2147483683"/>
          </pc:sldLayoutMkLst>
          <pc:spChg chg="mod">
            <ac:chgData name="Diane Webb" userId="20dc823cd6f1b32b" providerId="LiveId" clId="{3549E224-FA3F-456F-A1A5-E4EEC16FB5BB}" dt="2021-09-07T14:49:44.270" v="124" actId="20577"/>
            <ac:spMkLst>
              <pc:docMk/>
              <pc:sldMasterMk cId="2092593180" sldId="2147483662"/>
              <pc:sldLayoutMk cId="3235319870" sldId="2147483683"/>
              <ac:spMk id="25" creationId="{FE9EDFB1-96DD-464A-A3D4-FC9BF3203282}"/>
            </ac:spMkLst>
          </pc:spChg>
        </pc:sldLayoutChg>
      </pc:sldMasterChg>
    </pc:docChg>
  </pc:docChgLst>
  <pc:docChgLst>
    <pc:chgData name="Lisa Cary" userId="344303b7-d470-4259-90c7-a66056dec358" providerId="ADAL" clId="{7BF4B8AF-7E66-4076-BFA4-4A9E5CB3DC54}"/>
    <pc:docChg chg="custSel modSld">
      <pc:chgData name="Lisa Cary" userId="344303b7-d470-4259-90c7-a66056dec358" providerId="ADAL" clId="{7BF4B8AF-7E66-4076-BFA4-4A9E5CB3DC54}" dt="2021-05-21T14:49:20.601" v="135" actId="20577"/>
      <pc:docMkLst>
        <pc:docMk/>
      </pc:docMkLst>
      <pc:sldChg chg="addCm">
        <pc:chgData name="Lisa Cary" userId="344303b7-d470-4259-90c7-a66056dec358" providerId="ADAL" clId="{7BF4B8AF-7E66-4076-BFA4-4A9E5CB3DC54}" dt="2021-05-21T14:47:28.175" v="0" actId="1589"/>
        <pc:sldMkLst>
          <pc:docMk/>
          <pc:sldMk cId="796035726" sldId="256"/>
        </pc:sldMkLst>
      </pc:sldChg>
      <pc:sldChg chg="modSp mod">
        <pc:chgData name="Lisa Cary" userId="344303b7-d470-4259-90c7-a66056dec358" providerId="ADAL" clId="{7BF4B8AF-7E66-4076-BFA4-4A9E5CB3DC54}" dt="2021-05-21T14:49:20.601" v="135" actId="20577"/>
        <pc:sldMkLst>
          <pc:docMk/>
          <pc:sldMk cId="3830670488" sldId="257"/>
        </pc:sldMkLst>
        <pc:spChg chg="mod">
          <ac:chgData name="Lisa Cary" userId="344303b7-d470-4259-90c7-a66056dec358" providerId="ADAL" clId="{7BF4B8AF-7E66-4076-BFA4-4A9E5CB3DC54}" dt="2021-05-21T14:49:20.601" v="135" actId="20577"/>
          <ac:spMkLst>
            <pc:docMk/>
            <pc:sldMk cId="3830670488" sldId="257"/>
            <ac:spMk id="17" creationId="{C85297BC-C34C-420B-84DB-48CD43D9A98B}"/>
          </ac:spMkLst>
        </pc:spChg>
        <pc:spChg chg="mod">
          <ac:chgData name="Lisa Cary" userId="344303b7-d470-4259-90c7-a66056dec358" providerId="ADAL" clId="{7BF4B8AF-7E66-4076-BFA4-4A9E5CB3DC54}" dt="2021-05-21T14:47:57.012" v="20" actId="1036"/>
          <ac:spMkLst>
            <pc:docMk/>
            <pc:sldMk cId="3830670488" sldId="257"/>
            <ac:spMk id="28" creationId="{993BE8A6-D63A-4F9F-BFCB-97170079AA3F}"/>
          </ac:spMkLst>
        </pc:spChg>
        <pc:spChg chg="mod">
          <ac:chgData name="Lisa Cary" userId="344303b7-d470-4259-90c7-a66056dec358" providerId="ADAL" clId="{7BF4B8AF-7E66-4076-BFA4-4A9E5CB3DC54}" dt="2021-05-21T14:47:57.012" v="20" actId="1036"/>
          <ac:spMkLst>
            <pc:docMk/>
            <pc:sldMk cId="3830670488" sldId="257"/>
            <ac:spMk id="29" creationId="{592D5CFE-E959-4D08-AB9A-DF9B8651D985}"/>
          </ac:spMkLst>
        </pc:spChg>
        <pc:spChg chg="mod">
          <ac:chgData name="Lisa Cary" userId="344303b7-d470-4259-90c7-a66056dec358" providerId="ADAL" clId="{7BF4B8AF-7E66-4076-BFA4-4A9E5CB3DC54}" dt="2021-05-21T14:47:57.012" v="20" actId="1036"/>
          <ac:spMkLst>
            <pc:docMk/>
            <pc:sldMk cId="3830670488" sldId="257"/>
            <ac:spMk id="32" creationId="{82087212-7AB6-4697-944B-10C79266E6B3}"/>
          </ac:spMkLst>
        </pc:spChg>
        <pc:spChg chg="mod">
          <ac:chgData name="Lisa Cary" userId="344303b7-d470-4259-90c7-a66056dec358" providerId="ADAL" clId="{7BF4B8AF-7E66-4076-BFA4-4A9E5CB3DC54}" dt="2021-05-21T14:48:02.897" v="21" actId="14100"/>
          <ac:spMkLst>
            <pc:docMk/>
            <pc:sldMk cId="3830670488" sldId="257"/>
            <ac:spMk id="36" creationId="{64BCAFC0-891A-8041-BAFB-EC419562F26B}"/>
          </ac:spMkLst>
        </pc:spChg>
        <pc:graphicFrameChg chg="mod">
          <ac:chgData name="Lisa Cary" userId="344303b7-d470-4259-90c7-a66056dec358" providerId="ADAL" clId="{7BF4B8AF-7E66-4076-BFA4-4A9E5CB3DC54}" dt="2021-05-21T14:47:57.012" v="20" actId="1036"/>
          <ac:graphicFrameMkLst>
            <pc:docMk/>
            <pc:sldMk cId="3830670488" sldId="257"/>
            <ac:graphicFrameMk id="31" creationId="{1BE161F4-EA26-4551-8C5C-FF8E6263199D}"/>
          </ac:graphicFrameMkLst>
        </pc:graphicFrameChg>
        <pc:picChg chg="mod">
          <ac:chgData name="Lisa Cary" userId="344303b7-d470-4259-90c7-a66056dec358" providerId="ADAL" clId="{7BF4B8AF-7E66-4076-BFA4-4A9E5CB3DC54}" dt="2021-05-21T14:47:57.012" v="20" actId="1036"/>
          <ac:picMkLst>
            <pc:docMk/>
            <pc:sldMk cId="3830670488" sldId="257"/>
            <ac:picMk id="4" creationId="{0351AFC1-7C97-7942-A550-F90740D6ED15}"/>
          </ac:picMkLst>
        </pc:picChg>
      </pc:sldChg>
    </pc:docChg>
  </pc:docChgLst>
  <pc:docChgLst>
    <pc:chgData name="Diane Webb" userId="20dc823cd6f1b32b" providerId="LiveId" clId="{B2B0DAF6-EF76-485D-A8E6-29EB82B6EEE6}"/>
    <pc:docChg chg="custSel modSld">
      <pc:chgData name="Diane Webb" userId="20dc823cd6f1b32b" providerId="LiveId" clId="{B2B0DAF6-EF76-485D-A8E6-29EB82B6EEE6}" dt="2021-09-02T13:19:29.725" v="2"/>
      <pc:docMkLst>
        <pc:docMk/>
      </pc:docMkLst>
      <pc:sldChg chg="addCm modCm">
        <pc:chgData name="Diane Webb" userId="20dc823cd6f1b32b" providerId="LiveId" clId="{B2B0DAF6-EF76-485D-A8E6-29EB82B6EEE6}" dt="2021-09-02T13:19:29.725" v="2"/>
        <pc:sldMkLst>
          <pc:docMk/>
          <pc:sldMk cId="3636910299" sldId="259"/>
        </pc:sldMkLst>
      </pc:sldChg>
    </pc:docChg>
  </pc:docChgLst>
  <pc:docChgLst>
    <pc:chgData name="Diane Webb" userId="20dc823cd6f1b32b" providerId="LiveId" clId="{9D9BE5D9-FC2F-40EF-8603-1ACB85E1911F}"/>
    <pc:docChg chg="modMainMaster">
      <pc:chgData name="Diane Webb" userId="20dc823cd6f1b32b" providerId="LiveId" clId="{9D9BE5D9-FC2F-40EF-8603-1ACB85E1911F}" dt="2021-08-19T14:30:45.399" v="5" actId="20577"/>
      <pc:docMkLst>
        <pc:docMk/>
      </pc:docMkLst>
      <pc:sldMasterChg chg="modSldLayout">
        <pc:chgData name="Diane Webb" userId="20dc823cd6f1b32b" providerId="LiveId" clId="{9D9BE5D9-FC2F-40EF-8603-1ACB85E1911F}" dt="2021-08-19T14:30:45.399" v="5" actId="20577"/>
        <pc:sldMasterMkLst>
          <pc:docMk/>
          <pc:sldMasterMk cId="2092593180" sldId="2147483662"/>
        </pc:sldMasterMkLst>
        <pc:sldLayoutChg chg="modSp mod">
          <pc:chgData name="Diane Webb" userId="20dc823cd6f1b32b" providerId="LiveId" clId="{9D9BE5D9-FC2F-40EF-8603-1ACB85E1911F}" dt="2021-08-19T14:30:45.399" v="5" actId="20577"/>
          <pc:sldLayoutMkLst>
            <pc:docMk/>
            <pc:sldMasterMk cId="2092593180" sldId="2147483662"/>
            <pc:sldLayoutMk cId="257630949" sldId="2147483679"/>
          </pc:sldLayoutMkLst>
          <pc:spChg chg="mod">
            <ac:chgData name="Diane Webb" userId="20dc823cd6f1b32b" providerId="LiveId" clId="{9D9BE5D9-FC2F-40EF-8603-1ACB85E1911F}" dt="2021-08-19T14:30:45.399" v="5" actId="20577"/>
            <ac:spMkLst>
              <pc:docMk/>
              <pc:sldMasterMk cId="2092593180" sldId="2147483662"/>
              <pc:sldLayoutMk cId="257630949" sldId="2147483679"/>
              <ac:spMk id="5" creationId="{5EF0B377-2BC0-49D7-A8C5-67038FDDAFE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C014D-0497-4D9A-A771-BE9DB943CA68}" type="datetimeFigureOut">
              <a:rPr lang="en-US" smtClean="0"/>
              <a:t>9/7/2021</a:t>
            </a:fld>
            <a:endParaRPr lang="en-US"/>
          </a:p>
        </p:txBody>
      </p:sp>
      <p:sp>
        <p:nvSpPr>
          <p:cNvPr id="4" name="Slide Image Placeholder 3"/>
          <p:cNvSpPr>
            <a:spLocks noGrp="1" noRot="1" noChangeAspect="1"/>
          </p:cNvSpPr>
          <p:nvPr>
            <p:ph type="sldImg" idx="2"/>
          </p:nvPr>
        </p:nvSpPr>
        <p:spPr>
          <a:xfrm>
            <a:off x="2244725" y="1143000"/>
            <a:ext cx="2368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FBF15-FBF7-4047-BEDA-DDD600FF965A}" type="slidenum">
              <a:rPr lang="en-US" smtClean="0"/>
              <a:t>‹#›</a:t>
            </a:fld>
            <a:endParaRPr lang="en-US"/>
          </a:p>
        </p:txBody>
      </p:sp>
    </p:spTree>
    <p:extLst>
      <p:ext uri="{BB962C8B-B14F-4D97-AF65-F5344CB8AC3E}">
        <p14:creationId xmlns:p14="http://schemas.microsoft.com/office/powerpoint/2010/main" val="69045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lide without call-out box">
    <p:spTree>
      <p:nvGrpSpPr>
        <p:cNvPr id="1" name=""/>
        <p:cNvGrpSpPr/>
        <p:nvPr/>
      </p:nvGrpSpPr>
      <p:grpSpPr>
        <a:xfrm>
          <a:off x="0" y="0"/>
          <a:ext cx="0" cy="0"/>
          <a:chOff x="0" y="0"/>
          <a:chExt cx="0" cy="0"/>
        </a:xfrm>
      </p:grpSpPr>
      <p:sp>
        <p:nvSpPr>
          <p:cNvPr id="23" name="Text Placeholder 31">
            <a:extLst>
              <a:ext uri="{FF2B5EF4-FFF2-40B4-BE49-F238E27FC236}">
                <a16:creationId xmlns:a16="http://schemas.microsoft.com/office/drawing/2014/main" id="{2C61327C-3A28-4926-80DD-54CFBDB50C30}"/>
              </a:ext>
            </a:extLst>
          </p:cNvPr>
          <p:cNvSpPr txBox="1">
            <a:spLocks/>
          </p:cNvSpPr>
          <p:nvPr userDrawn="1"/>
        </p:nvSpPr>
        <p:spPr>
          <a:xfrm>
            <a:off x="1076623" y="3667009"/>
            <a:ext cx="4686984" cy="11621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spcBef>
                <a:spcPts val="300"/>
              </a:spcBef>
              <a:buFont typeface="Arial" panose="020B0604020202020204" pitchFamily="34" charset="0"/>
              <a:buNone/>
            </a:pPr>
            <a:r>
              <a:rPr lang="en-US" sz="1400" b="1" dirty="0">
                <a:solidFill>
                  <a:schemeClr val="tx1"/>
                </a:solidFill>
              </a:rPr>
              <a:t>Household information</a:t>
            </a:r>
          </a:p>
          <a:p>
            <a:pPr marL="0" indent="0">
              <a:lnSpc>
                <a:spcPct val="100000"/>
              </a:lnSpc>
              <a:spcBef>
                <a:spcPts val="300"/>
              </a:spcBef>
              <a:buFont typeface="Arial" panose="020B0604020202020204" pitchFamily="34" charset="0"/>
              <a:buNone/>
            </a:pPr>
            <a:r>
              <a:rPr lang="en-US" sz="1200" dirty="0">
                <a:solidFill>
                  <a:schemeClr val="tx1"/>
                </a:solidFill>
              </a:rPr>
              <a:t>For every member of your household who is applying:</a:t>
            </a:r>
          </a:p>
          <a:p>
            <a:pPr marL="171450" indent="-171450">
              <a:lnSpc>
                <a:spcPct val="100000"/>
              </a:lnSpc>
              <a:spcBef>
                <a:spcPts val="300"/>
              </a:spcBef>
              <a:buFont typeface="Wingdings" panose="05000000000000000000" pitchFamily="2" charset="2"/>
              <a:buChar char="q"/>
            </a:pPr>
            <a:r>
              <a:rPr lang="en-US" sz="1200" dirty="0">
                <a:solidFill>
                  <a:schemeClr val="tx1"/>
                </a:solidFill>
              </a:rPr>
              <a:t>A social security card or Permanent Resident Card, and</a:t>
            </a:r>
          </a:p>
          <a:p>
            <a:pPr marL="171450" indent="-171450">
              <a:lnSpc>
                <a:spcPct val="100000"/>
              </a:lnSpc>
              <a:spcBef>
                <a:spcPts val="300"/>
              </a:spcBef>
              <a:buFont typeface="Wingdings" panose="05000000000000000000" pitchFamily="2" charset="2"/>
              <a:buChar char="q"/>
            </a:pPr>
            <a:r>
              <a:rPr lang="en-US" sz="1200" dirty="0">
                <a:solidFill>
                  <a:schemeClr val="tx1"/>
                </a:solidFill>
              </a:rPr>
              <a:t>Basic information including full name and date of birth</a:t>
            </a:r>
          </a:p>
        </p:txBody>
      </p:sp>
      <p:sp>
        <p:nvSpPr>
          <p:cNvPr id="24" name="Text Placeholder 31">
            <a:extLst>
              <a:ext uri="{FF2B5EF4-FFF2-40B4-BE49-F238E27FC236}">
                <a16:creationId xmlns:a16="http://schemas.microsoft.com/office/drawing/2014/main" id="{77545764-D380-421F-B8AA-8A24B48C9272}"/>
              </a:ext>
            </a:extLst>
          </p:cNvPr>
          <p:cNvSpPr txBox="1">
            <a:spLocks/>
          </p:cNvSpPr>
          <p:nvPr userDrawn="1"/>
        </p:nvSpPr>
        <p:spPr>
          <a:xfrm>
            <a:off x="1064992" y="4750241"/>
            <a:ext cx="5496162" cy="116217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400" b="1" dirty="0">
                <a:solidFill>
                  <a:schemeClr val="tx1"/>
                </a:solidFill>
              </a:rPr>
              <a:t>Estimated gross income (before taxes or other deductions)</a:t>
            </a:r>
          </a:p>
          <a:p>
            <a:pPr marL="171450" indent="-171450">
              <a:lnSpc>
                <a:spcPct val="100000"/>
              </a:lnSpc>
              <a:spcBef>
                <a:spcPts val="300"/>
              </a:spcBef>
              <a:buFont typeface="Wingdings" pitchFamily="2" charset="2"/>
              <a:buChar char="q"/>
            </a:pPr>
            <a:r>
              <a:rPr lang="en-US" sz="1200" dirty="0">
                <a:solidFill>
                  <a:schemeClr val="tx1"/>
                </a:solidFill>
              </a:rPr>
              <a:t>Fill in the yearly gross income for each household earner whose income is reported on your federal tax return, even if the household earner is not applying for health insurance. See examples of income documents on the next page. If you need help calculating your yearly income, make an appointment for free help to apply. </a:t>
            </a:r>
          </a:p>
        </p:txBody>
      </p:sp>
      <p:graphicFrame>
        <p:nvGraphicFramePr>
          <p:cNvPr id="25" name="Table 3">
            <a:extLst>
              <a:ext uri="{FF2B5EF4-FFF2-40B4-BE49-F238E27FC236}">
                <a16:creationId xmlns:a16="http://schemas.microsoft.com/office/drawing/2014/main" id="{2CEBF107-04F0-4868-8766-BF4E461D44B8}"/>
              </a:ext>
            </a:extLst>
          </p:cNvPr>
          <p:cNvGraphicFramePr>
            <a:graphicFrameLocks noGrp="1"/>
          </p:cNvGraphicFramePr>
          <p:nvPr userDrawn="1">
            <p:extLst>
              <p:ext uri="{D42A27DB-BD31-4B8C-83A1-F6EECF244321}">
                <p14:modId xmlns:p14="http://schemas.microsoft.com/office/powerpoint/2010/main" val="4000998741"/>
              </p:ext>
            </p:extLst>
          </p:nvPr>
        </p:nvGraphicFramePr>
        <p:xfrm>
          <a:off x="453277" y="6137396"/>
          <a:ext cx="6762281" cy="2780238"/>
        </p:xfrm>
        <a:graphic>
          <a:graphicData uri="http://schemas.openxmlformats.org/drawingml/2006/table">
            <a:tbl>
              <a:tblPr firstRow="1" bandRow="1">
                <a:tableStyleId>{5C22544A-7EE6-4342-B048-85BDC9FD1C3A}</a:tableStyleId>
              </a:tblPr>
              <a:tblGrid>
                <a:gridCol w="1198606">
                  <a:extLst>
                    <a:ext uri="{9D8B030D-6E8A-4147-A177-3AD203B41FA5}">
                      <a16:colId xmlns:a16="http://schemas.microsoft.com/office/drawing/2014/main" val="3304563161"/>
                    </a:ext>
                  </a:extLst>
                </a:gridCol>
                <a:gridCol w="1099751">
                  <a:extLst>
                    <a:ext uri="{9D8B030D-6E8A-4147-A177-3AD203B41FA5}">
                      <a16:colId xmlns:a16="http://schemas.microsoft.com/office/drawing/2014/main" val="4104122522"/>
                    </a:ext>
                  </a:extLst>
                </a:gridCol>
                <a:gridCol w="1717589">
                  <a:extLst>
                    <a:ext uri="{9D8B030D-6E8A-4147-A177-3AD203B41FA5}">
                      <a16:colId xmlns:a16="http://schemas.microsoft.com/office/drawing/2014/main" val="2310186043"/>
                    </a:ext>
                  </a:extLst>
                </a:gridCol>
                <a:gridCol w="1000897">
                  <a:extLst>
                    <a:ext uri="{9D8B030D-6E8A-4147-A177-3AD203B41FA5}">
                      <a16:colId xmlns:a16="http://schemas.microsoft.com/office/drawing/2014/main" val="2300378011"/>
                    </a:ext>
                  </a:extLst>
                </a:gridCol>
                <a:gridCol w="1745438">
                  <a:extLst>
                    <a:ext uri="{9D8B030D-6E8A-4147-A177-3AD203B41FA5}">
                      <a16:colId xmlns:a16="http://schemas.microsoft.com/office/drawing/2014/main" val="3248388077"/>
                    </a:ext>
                  </a:extLst>
                </a:gridCol>
              </a:tblGrid>
              <a:tr h="1187929">
                <a:tc>
                  <a:txBody>
                    <a:bodyPr/>
                    <a:lstStyle/>
                    <a:p>
                      <a:r>
                        <a:rPr lang="en-US" sz="1300" dirty="0">
                          <a:solidFill>
                            <a:schemeClr val="bg2"/>
                          </a:solidFill>
                        </a:rPr>
                        <a:t>Name</a:t>
                      </a:r>
                    </a:p>
                  </a:txBody>
                  <a:tcP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Wages </a:t>
                      </a:r>
                      <a:r>
                        <a:rPr lang="en-US" sz="1300" b="0" dirty="0">
                          <a:solidFill>
                            <a:schemeClr val="bg2"/>
                          </a:solidFill>
                        </a:rPr>
                        <a:t>(income shown on a W-2 form, Box 1)</a:t>
                      </a: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Self-employment income </a:t>
                      </a:r>
                      <a:br>
                        <a:rPr lang="en-US" sz="1300" dirty="0">
                          <a:solidFill>
                            <a:schemeClr val="bg2"/>
                          </a:solidFill>
                        </a:rPr>
                      </a:br>
                      <a:r>
                        <a:rPr lang="en-US" sz="1300" b="0" dirty="0">
                          <a:solidFill>
                            <a:schemeClr val="bg2"/>
                          </a:solidFill>
                        </a:rPr>
                        <a:t>(business income or income shown on a 1099 form, such as 1099-NEC, Box 1)</a:t>
                      </a: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Social Security income</a:t>
                      </a: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Other income </a:t>
                      </a:r>
                      <a:r>
                        <a:rPr lang="en-US" sz="1300" b="0" dirty="0">
                          <a:solidFill>
                            <a:schemeClr val="bg2"/>
                          </a:solidFill>
                        </a:rPr>
                        <a:t>(unemployment benefits, investment earnings, veteran’s benefits, or other)</a:t>
                      </a:r>
                    </a:p>
                  </a:txBody>
                  <a:tcPr>
                    <a:lnL w="28575"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extLst>
                  <a:ext uri="{0D108BD9-81ED-4DB2-BD59-A6C34878D82A}">
                    <a16:rowId xmlns:a16="http://schemas.microsoft.com/office/drawing/2014/main" val="1893547259"/>
                  </a:ext>
                </a:extLst>
              </a:tr>
              <a:tr h="500026">
                <a:tc>
                  <a:txBody>
                    <a:bodyPr/>
                    <a:lstStyle/>
                    <a:p>
                      <a:endParaRPr lang="en-US" dirty="0"/>
                    </a:p>
                  </a:txBody>
                  <a:tcP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3098221336"/>
                  </a:ext>
                </a:extLst>
              </a:tr>
              <a:tr h="500026">
                <a:tc>
                  <a:txBody>
                    <a:bodyPr/>
                    <a:lstStyle/>
                    <a:p>
                      <a:endParaRPr lang="en-US" dirty="0"/>
                    </a:p>
                  </a:txBody>
                  <a:tcP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extLst>
                  <a:ext uri="{0D108BD9-81ED-4DB2-BD59-A6C34878D82A}">
                    <a16:rowId xmlns:a16="http://schemas.microsoft.com/office/drawing/2014/main" val="3265929216"/>
                  </a:ext>
                </a:extLst>
              </a:tr>
              <a:tr h="500026">
                <a:tc>
                  <a:txBody>
                    <a:bodyPr/>
                    <a:lstStyle/>
                    <a:p>
                      <a:endParaRPr lang="en-US" dirty="0"/>
                    </a:p>
                  </a:txBody>
                  <a:tcP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1308808208"/>
                  </a:ext>
                </a:extLst>
              </a:tr>
            </a:tbl>
          </a:graphicData>
        </a:graphic>
      </p:graphicFrame>
      <p:sp>
        <p:nvSpPr>
          <p:cNvPr id="30" name="Text Placeholder 32">
            <a:extLst>
              <a:ext uri="{FF2B5EF4-FFF2-40B4-BE49-F238E27FC236}">
                <a16:creationId xmlns:a16="http://schemas.microsoft.com/office/drawing/2014/main" id="{3484CDA1-BA36-4353-A488-95390B2636DA}"/>
              </a:ext>
            </a:extLst>
          </p:cNvPr>
          <p:cNvSpPr txBox="1">
            <a:spLocks/>
          </p:cNvSpPr>
          <p:nvPr userDrawn="1"/>
        </p:nvSpPr>
        <p:spPr>
          <a:xfrm>
            <a:off x="418037" y="3316719"/>
            <a:ext cx="4696602"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baseline="0">
                <a:solidFill>
                  <a:srgbClr val="198F8F"/>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600" b="0" dirty="0">
                <a:solidFill>
                  <a:srgbClr val="E85270"/>
                </a:solidFill>
                <a:latin typeface="Roboto Medium" panose="02000000000000000000" pitchFamily="2" charset="0"/>
                <a:ea typeface="Roboto Medium" panose="02000000000000000000" pitchFamily="2" charset="0"/>
              </a:rPr>
              <a:t>Basic information</a:t>
            </a:r>
          </a:p>
        </p:txBody>
      </p:sp>
      <p:sp>
        <p:nvSpPr>
          <p:cNvPr id="41" name="Rectangle 40">
            <a:extLst>
              <a:ext uri="{FF2B5EF4-FFF2-40B4-BE49-F238E27FC236}">
                <a16:creationId xmlns:a16="http://schemas.microsoft.com/office/drawing/2014/main" id="{5E7FC71D-BC75-47F9-BF20-A1BE9B514CFD}"/>
              </a:ext>
            </a:extLst>
          </p:cNvPr>
          <p:cNvSpPr/>
          <p:nvPr userDrawn="1"/>
        </p:nvSpPr>
        <p:spPr>
          <a:xfrm>
            <a:off x="0" y="-1"/>
            <a:ext cx="7543800" cy="211661"/>
          </a:xfrm>
          <a:prstGeom prst="rect">
            <a:avLst/>
          </a:prstGeom>
          <a:solidFill>
            <a:srgbClr val="E8527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42" name="TextBox 41">
            <a:extLst>
              <a:ext uri="{FF2B5EF4-FFF2-40B4-BE49-F238E27FC236}">
                <a16:creationId xmlns:a16="http://schemas.microsoft.com/office/drawing/2014/main" id="{04981BAB-7889-47CE-9403-CCB8ED85C64F}"/>
              </a:ext>
            </a:extLst>
          </p:cNvPr>
          <p:cNvSpPr txBox="1"/>
          <p:nvPr userDrawn="1"/>
        </p:nvSpPr>
        <p:spPr>
          <a:xfrm>
            <a:off x="453277" y="905995"/>
            <a:ext cx="6107877" cy="954107"/>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What you need to apply </a:t>
            </a:r>
            <a:b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br>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for Missouri Medicaid</a:t>
            </a:r>
          </a:p>
        </p:txBody>
      </p:sp>
      <p:sp>
        <p:nvSpPr>
          <p:cNvPr id="44" name="TextBox 43">
            <a:extLst>
              <a:ext uri="{FF2B5EF4-FFF2-40B4-BE49-F238E27FC236}">
                <a16:creationId xmlns:a16="http://schemas.microsoft.com/office/drawing/2014/main" id="{D1B123C3-9C2B-4A23-8056-625961C00404}"/>
              </a:ext>
            </a:extLst>
          </p:cNvPr>
          <p:cNvSpPr txBox="1"/>
          <p:nvPr userDrawn="1"/>
        </p:nvSpPr>
        <p:spPr>
          <a:xfrm>
            <a:off x="376803" y="2895623"/>
            <a:ext cx="6640721" cy="362279"/>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Here is what you’ll need to prepare to apply:</a:t>
            </a:r>
          </a:p>
        </p:txBody>
      </p:sp>
      <p:sp>
        <p:nvSpPr>
          <p:cNvPr id="45" name="Rectangle 44">
            <a:extLst>
              <a:ext uri="{FF2B5EF4-FFF2-40B4-BE49-F238E27FC236}">
                <a16:creationId xmlns:a16="http://schemas.microsoft.com/office/drawing/2014/main" id="{DBF4008D-976F-47B4-835F-31763387D6A3}"/>
              </a:ext>
            </a:extLst>
          </p:cNvPr>
          <p:cNvSpPr/>
          <p:nvPr userDrawn="1"/>
        </p:nvSpPr>
        <p:spPr>
          <a:xfrm>
            <a:off x="0" y="212937"/>
            <a:ext cx="7543800" cy="45719"/>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48" name="Picture Placeholder 25">
            <a:extLst>
              <a:ext uri="{FF2B5EF4-FFF2-40B4-BE49-F238E27FC236}">
                <a16:creationId xmlns:a16="http://schemas.microsoft.com/office/drawing/2014/main" id="{4CBF0E71-9EFF-4AF1-8084-6311654FB20C}"/>
              </a:ext>
            </a:extLst>
          </p:cNvPr>
          <p:cNvSpPr>
            <a:spLocks noGrp="1"/>
          </p:cNvSpPr>
          <p:nvPr>
            <p:ph type="pic" sz="quarter" idx="18" hasCustomPrompt="1"/>
          </p:nvPr>
        </p:nvSpPr>
        <p:spPr>
          <a:xfrm>
            <a:off x="5317747" y="347194"/>
            <a:ext cx="2208121" cy="298643"/>
          </a:xfrm>
          <a:prstGeom prst="rect">
            <a:avLst/>
          </a:prstGeom>
        </p:spPr>
        <p:txBody>
          <a:bodyPr anchor="ctr"/>
          <a:lstStyle>
            <a:lvl1pPr marL="0" indent="0" algn="ctr">
              <a:buNone/>
              <a:defRPr sz="1100"/>
            </a:lvl1pPr>
          </a:lstStyle>
          <a:p>
            <a:r>
              <a:rPr lang="en-US" dirty="0"/>
              <a:t>Published September 2021</a:t>
            </a:r>
          </a:p>
        </p:txBody>
      </p:sp>
      <p:sp>
        <p:nvSpPr>
          <p:cNvPr id="49" name="Picture Placeholder 18">
            <a:extLst>
              <a:ext uri="{FF2B5EF4-FFF2-40B4-BE49-F238E27FC236}">
                <a16:creationId xmlns:a16="http://schemas.microsoft.com/office/drawing/2014/main" id="{16BAB031-F8BF-4A45-96BE-29E95A42FC22}"/>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50" name="Picture Placeholder 18">
            <a:extLst>
              <a:ext uri="{FF2B5EF4-FFF2-40B4-BE49-F238E27FC236}">
                <a16:creationId xmlns:a16="http://schemas.microsoft.com/office/drawing/2014/main" id="{847DB64B-9EBB-4C3D-B417-064FF2F61014}"/>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cxnSp>
        <p:nvCxnSpPr>
          <p:cNvPr id="51" name="Straight Connector 50">
            <a:extLst>
              <a:ext uri="{FF2B5EF4-FFF2-40B4-BE49-F238E27FC236}">
                <a16:creationId xmlns:a16="http://schemas.microsoft.com/office/drawing/2014/main" id="{7325202C-9E18-4F1D-A848-02EC3C482ED8}"/>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Text Placeholder 31">
            <a:extLst>
              <a:ext uri="{FF2B5EF4-FFF2-40B4-BE49-F238E27FC236}">
                <a16:creationId xmlns:a16="http://schemas.microsoft.com/office/drawing/2014/main" id="{8F80A4F2-214F-4B22-A059-5CE474E2E913}"/>
              </a:ext>
            </a:extLst>
          </p:cNvPr>
          <p:cNvSpPr txBox="1">
            <a:spLocks/>
          </p:cNvSpPr>
          <p:nvPr userDrawn="1"/>
        </p:nvSpPr>
        <p:spPr>
          <a:xfrm>
            <a:off x="453277" y="1873011"/>
            <a:ext cx="6220879" cy="88631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200" dirty="0"/>
              <a:t>Gather as much of this information as you can. If you have never applied for Missouri Medicaid with the Family Support Division (FSD), you may need all of the information. The more you fill in on this worksheet, the faster you’ll be able to fill out the application. If you run out of room, write on another piece of paper. </a:t>
            </a:r>
            <a:r>
              <a:rPr lang="en-US" sz="1200" dirty="0">
                <a:solidFill>
                  <a:srgbClr val="E85270"/>
                </a:solidFill>
              </a:rPr>
              <a:t>See ways to apply on page 3. </a:t>
            </a:r>
          </a:p>
        </p:txBody>
      </p:sp>
      <p:sp>
        <p:nvSpPr>
          <p:cNvPr id="72" name="Oval 71">
            <a:extLst>
              <a:ext uri="{FF2B5EF4-FFF2-40B4-BE49-F238E27FC236}">
                <a16:creationId xmlns:a16="http://schemas.microsoft.com/office/drawing/2014/main" id="{A506C2F1-0881-46AA-956C-00A167F22A5F}"/>
              </a:ext>
            </a:extLst>
          </p:cNvPr>
          <p:cNvSpPr/>
          <p:nvPr userDrawn="1"/>
        </p:nvSpPr>
        <p:spPr>
          <a:xfrm>
            <a:off x="5584836" y="2988053"/>
            <a:ext cx="1823293" cy="1823293"/>
          </a:xfrm>
          <a:prstGeom prst="ellipse">
            <a:avLst/>
          </a:prstGeom>
          <a:solidFill>
            <a:srgbClr val="A5DC45">
              <a:alpha val="50196"/>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4EDB91DE-65C1-48EE-8380-F04DA03BDA46}"/>
              </a:ext>
            </a:extLst>
          </p:cNvPr>
          <p:cNvSpPr/>
          <p:nvPr userDrawn="1"/>
        </p:nvSpPr>
        <p:spPr>
          <a:xfrm>
            <a:off x="5622968" y="2745094"/>
            <a:ext cx="665945" cy="665945"/>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4D3A1572-FDF1-45AA-A2EA-8035AF161CB9}"/>
              </a:ext>
            </a:extLst>
          </p:cNvPr>
          <p:cNvSpPr txBox="1"/>
          <p:nvPr userDrawn="1"/>
        </p:nvSpPr>
        <p:spPr>
          <a:xfrm>
            <a:off x="5622968" y="3396592"/>
            <a:ext cx="1823292" cy="1015663"/>
          </a:xfrm>
          <a:prstGeom prst="rect">
            <a:avLst/>
          </a:prstGeom>
          <a:noFill/>
        </p:spPr>
        <p:txBody>
          <a:bodyPr wrap="square">
            <a:spAutoFit/>
          </a:bodyPr>
          <a:lstStyle/>
          <a:p>
            <a:pPr marL="182880">
              <a:spcBef>
                <a:spcPts val="1200"/>
              </a:spcBef>
              <a:spcAft>
                <a:spcPts val="1200"/>
              </a:spcAft>
            </a:pPr>
            <a:r>
              <a:rPr lang="en-US" sz="1200" dirty="0"/>
              <a:t>After you have </a:t>
            </a:r>
            <a:br>
              <a:rPr lang="en-US" sz="1200" dirty="0"/>
            </a:br>
            <a:r>
              <a:rPr lang="en-US" sz="1200" dirty="0"/>
              <a:t>filled in your personal information on </a:t>
            </a:r>
            <a:br>
              <a:rPr lang="en-US" sz="1200" dirty="0"/>
            </a:br>
            <a:r>
              <a:rPr lang="en-US" sz="1200" dirty="0"/>
              <a:t>this worksheet, keep it in a safe place. </a:t>
            </a:r>
          </a:p>
        </p:txBody>
      </p:sp>
      <p:pic>
        <p:nvPicPr>
          <p:cNvPr id="7" name="Picture 6" descr="Icon&#10;&#10;Description automatically generated">
            <a:extLst>
              <a:ext uri="{FF2B5EF4-FFF2-40B4-BE49-F238E27FC236}">
                <a16:creationId xmlns:a16="http://schemas.microsoft.com/office/drawing/2014/main" id="{7E1F1736-13F7-4C7B-8CC8-BCE71C3D2E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1" y="3355386"/>
            <a:ext cx="1509003" cy="1509003"/>
          </a:xfrm>
          <a:prstGeom prst="rect">
            <a:avLst/>
          </a:prstGeom>
        </p:spPr>
      </p:pic>
      <p:pic>
        <p:nvPicPr>
          <p:cNvPr id="9" name="Picture 8" descr="Icon&#10;&#10;Description automatically generated">
            <a:extLst>
              <a:ext uri="{FF2B5EF4-FFF2-40B4-BE49-F238E27FC236}">
                <a16:creationId xmlns:a16="http://schemas.microsoft.com/office/drawing/2014/main" id="{F7B94A10-EE2F-4AAB-B38B-84E1391B78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056" y="4594924"/>
            <a:ext cx="1162176" cy="1162176"/>
          </a:xfrm>
          <a:prstGeom prst="rect">
            <a:avLst/>
          </a:prstGeom>
        </p:spPr>
      </p:pic>
      <p:pic>
        <p:nvPicPr>
          <p:cNvPr id="11" name="Graphic 10">
            <a:extLst>
              <a:ext uri="{FF2B5EF4-FFF2-40B4-BE49-F238E27FC236}">
                <a16:creationId xmlns:a16="http://schemas.microsoft.com/office/drawing/2014/main" id="{72DB1A98-CB9D-4AC7-83C7-C031BF8A661F}"/>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4356539" y="564778"/>
            <a:ext cx="1293677" cy="1293677"/>
          </a:xfrm>
          <a:prstGeom prst="rect">
            <a:avLst/>
          </a:prstGeom>
        </p:spPr>
      </p:pic>
    </p:spTree>
    <p:extLst>
      <p:ext uri="{BB962C8B-B14F-4D97-AF65-F5344CB8AC3E}">
        <p14:creationId xmlns:p14="http://schemas.microsoft.com/office/powerpoint/2010/main" val="118534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cxnSp>
        <p:nvCxnSpPr>
          <p:cNvPr id="43" name="Straight Connector 42"/>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4C86BD0E-42DA-4215-8EC3-E0A660853E0C}"/>
              </a:ext>
            </a:extLst>
          </p:cNvPr>
          <p:cNvSpPr txBox="1">
            <a:spLocks/>
          </p:cNvSpPr>
          <p:nvPr userDrawn="1"/>
        </p:nvSpPr>
        <p:spPr>
          <a:xfrm>
            <a:off x="353837" y="5188948"/>
            <a:ext cx="4696602"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baseline="0">
                <a:solidFill>
                  <a:srgbClr val="198F8F"/>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600" dirty="0">
                <a:solidFill>
                  <a:srgbClr val="E85270"/>
                </a:solidFill>
                <a:latin typeface="Roboto Medium" panose="02000000000000000000" pitchFamily="2" charset="0"/>
                <a:ea typeface="Roboto Medium" panose="02000000000000000000" pitchFamily="2" charset="0"/>
              </a:rPr>
              <a:t>Current health insurance</a:t>
            </a:r>
          </a:p>
        </p:txBody>
      </p:sp>
      <p:sp>
        <p:nvSpPr>
          <p:cNvPr id="15" name="Text Placeholder 31">
            <a:extLst>
              <a:ext uri="{FF2B5EF4-FFF2-40B4-BE49-F238E27FC236}">
                <a16:creationId xmlns:a16="http://schemas.microsoft.com/office/drawing/2014/main" id="{C767A7EA-A136-4E46-B13A-4D82F51249BF}"/>
              </a:ext>
            </a:extLst>
          </p:cNvPr>
          <p:cNvSpPr txBox="1">
            <a:spLocks/>
          </p:cNvSpPr>
          <p:nvPr userDrawn="1"/>
        </p:nvSpPr>
        <p:spPr>
          <a:xfrm>
            <a:off x="1018274" y="5500463"/>
            <a:ext cx="4686984" cy="124739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lnSpc>
                <a:spcPct val="100000"/>
              </a:lnSpc>
              <a:spcBef>
                <a:spcPts val="300"/>
              </a:spcBef>
              <a:buFont typeface="Wingdings" pitchFamily="2" charset="2"/>
              <a:buChar char="q"/>
            </a:pPr>
            <a:r>
              <a:rPr lang="en-US" sz="1200" dirty="0"/>
              <a:t>Fill in information for anyone in your household who already has any health insurance </a:t>
            </a:r>
            <a:r>
              <a:rPr lang="en-US" sz="1200" b="1" dirty="0"/>
              <a:t>and</a:t>
            </a:r>
            <a:r>
              <a:rPr lang="en-US" sz="1200" dirty="0"/>
              <a:t> wants to apply for Medicaid</a:t>
            </a:r>
          </a:p>
        </p:txBody>
      </p:sp>
      <p:graphicFrame>
        <p:nvGraphicFramePr>
          <p:cNvPr id="16" name="Table 3">
            <a:extLst>
              <a:ext uri="{FF2B5EF4-FFF2-40B4-BE49-F238E27FC236}">
                <a16:creationId xmlns:a16="http://schemas.microsoft.com/office/drawing/2014/main" id="{E7DFE833-A09A-42C3-BEC0-BC00BAF0A985}"/>
              </a:ext>
            </a:extLst>
          </p:cNvPr>
          <p:cNvGraphicFramePr>
            <a:graphicFrameLocks noGrp="1"/>
          </p:cNvGraphicFramePr>
          <p:nvPr userDrawn="1">
            <p:extLst>
              <p:ext uri="{D42A27DB-BD31-4B8C-83A1-F6EECF244321}">
                <p14:modId xmlns:p14="http://schemas.microsoft.com/office/powerpoint/2010/main" val="1910627954"/>
              </p:ext>
            </p:extLst>
          </p:nvPr>
        </p:nvGraphicFramePr>
        <p:xfrm>
          <a:off x="461778" y="6409286"/>
          <a:ext cx="6754780" cy="2490066"/>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304563161"/>
                    </a:ext>
                  </a:extLst>
                </a:gridCol>
                <a:gridCol w="1269821">
                  <a:extLst>
                    <a:ext uri="{9D8B030D-6E8A-4147-A177-3AD203B41FA5}">
                      <a16:colId xmlns:a16="http://schemas.microsoft.com/office/drawing/2014/main" val="4104122522"/>
                    </a:ext>
                  </a:extLst>
                </a:gridCol>
                <a:gridCol w="1383957">
                  <a:extLst>
                    <a:ext uri="{9D8B030D-6E8A-4147-A177-3AD203B41FA5}">
                      <a16:colId xmlns:a16="http://schemas.microsoft.com/office/drawing/2014/main" val="2310186043"/>
                    </a:ext>
                  </a:extLst>
                </a:gridCol>
                <a:gridCol w="1631092">
                  <a:extLst>
                    <a:ext uri="{9D8B030D-6E8A-4147-A177-3AD203B41FA5}">
                      <a16:colId xmlns:a16="http://schemas.microsoft.com/office/drawing/2014/main" val="2300378011"/>
                    </a:ext>
                  </a:extLst>
                </a:gridCol>
                <a:gridCol w="1115243">
                  <a:extLst>
                    <a:ext uri="{9D8B030D-6E8A-4147-A177-3AD203B41FA5}">
                      <a16:colId xmlns:a16="http://schemas.microsoft.com/office/drawing/2014/main" val="3248388077"/>
                    </a:ext>
                  </a:extLst>
                </a:gridCol>
              </a:tblGrid>
              <a:tr h="989988">
                <a:tc>
                  <a:txBody>
                    <a:bodyPr/>
                    <a:lstStyle/>
                    <a:p>
                      <a:r>
                        <a:rPr lang="en-US" sz="1300" dirty="0">
                          <a:solidFill>
                            <a:schemeClr val="bg2"/>
                          </a:solidFill>
                        </a:rPr>
                        <a:t>Name</a:t>
                      </a:r>
                    </a:p>
                  </a:txBody>
                  <a:tcPr>
                    <a:lnL w="12700"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Health insurance policy number</a:t>
                      </a:r>
                      <a:endParaRPr lang="en-US" sz="1300" b="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Current health insurance company</a:t>
                      </a:r>
                      <a:endParaRPr lang="en-US" sz="1300" b="0" dirty="0">
                        <a:solidFill>
                          <a:schemeClr val="bg2"/>
                        </a:solidFill>
                      </a:endParaRP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Phone number of current health insurance company</a:t>
                      </a:r>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r>
                        <a:rPr lang="en-US" sz="1300" dirty="0">
                          <a:solidFill>
                            <a:schemeClr val="bg2"/>
                          </a:solidFill>
                        </a:rPr>
                        <a:t>Date coverage started</a:t>
                      </a:r>
                      <a:endParaRPr lang="en-US" sz="1300" b="0" dirty="0">
                        <a:solidFill>
                          <a:schemeClr val="bg2"/>
                        </a:solidFill>
                      </a:endParaRPr>
                    </a:p>
                  </a:txBody>
                  <a:tcPr>
                    <a:lnL w="28575"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E85270"/>
                    </a:solidFill>
                  </a:tcPr>
                </a:tc>
                <a:extLst>
                  <a:ext uri="{0D108BD9-81ED-4DB2-BD59-A6C34878D82A}">
                    <a16:rowId xmlns:a16="http://schemas.microsoft.com/office/drawing/2014/main" val="1893547259"/>
                  </a:ext>
                </a:extLst>
              </a:tr>
              <a:tr h="500026">
                <a:tc>
                  <a:txBody>
                    <a:bodyPr/>
                    <a:lstStyle/>
                    <a:p>
                      <a:endParaRPr lang="en-US" dirty="0"/>
                    </a:p>
                  </a:txBody>
                  <a:tcPr>
                    <a:lnL w="12700"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3098221336"/>
                  </a:ext>
                </a:extLst>
              </a:tr>
              <a:tr h="500026">
                <a:tc>
                  <a:txBody>
                    <a:bodyPr/>
                    <a:lstStyle/>
                    <a:p>
                      <a:endParaRPr lang="en-US" dirty="0"/>
                    </a:p>
                  </a:txBody>
                  <a:tcPr>
                    <a:lnL w="12700"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A5DC45">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A5DC45">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A5DC45">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A5DC45">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A5DC45">
                        <a:alpha val="74902"/>
                      </a:srgbClr>
                    </a:solidFill>
                  </a:tcPr>
                </a:tc>
                <a:extLst>
                  <a:ext uri="{0D108BD9-81ED-4DB2-BD59-A6C34878D82A}">
                    <a16:rowId xmlns:a16="http://schemas.microsoft.com/office/drawing/2014/main" val="3265929216"/>
                  </a:ext>
                </a:extLst>
              </a:tr>
              <a:tr h="500026">
                <a:tc>
                  <a:txBody>
                    <a:bodyPr/>
                    <a:lstStyle/>
                    <a:p>
                      <a:endParaRPr lang="en-US" dirty="0"/>
                    </a:p>
                  </a:txBody>
                  <a:tcPr>
                    <a:lnL w="12700"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endParaRPr lang="en-US" dirty="0"/>
                    </a:p>
                  </a:txBody>
                  <a:tcPr>
                    <a:lnL w="28575"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1308808208"/>
                  </a:ext>
                </a:extLst>
              </a:tr>
            </a:tbl>
          </a:graphicData>
        </a:graphic>
      </p:graphicFrame>
      <p:sp>
        <p:nvSpPr>
          <p:cNvPr id="25" name="Text Placeholder 31">
            <a:extLst>
              <a:ext uri="{FF2B5EF4-FFF2-40B4-BE49-F238E27FC236}">
                <a16:creationId xmlns:a16="http://schemas.microsoft.com/office/drawing/2014/main" id="{BDF3AA19-D64C-419C-94FB-62EFF113D748}"/>
              </a:ext>
            </a:extLst>
          </p:cNvPr>
          <p:cNvSpPr txBox="1">
            <a:spLocks/>
          </p:cNvSpPr>
          <p:nvPr userDrawn="1"/>
        </p:nvSpPr>
        <p:spPr>
          <a:xfrm>
            <a:off x="350098" y="6039622"/>
            <a:ext cx="6924814" cy="24612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200" dirty="0"/>
              <a:t>If you need to cancel a current health insurance plan, you can get free help to learn how to cancel it. </a:t>
            </a:r>
          </a:p>
        </p:txBody>
      </p:sp>
      <p:sp>
        <p:nvSpPr>
          <p:cNvPr id="26" name="Rectangle 25">
            <a:extLst>
              <a:ext uri="{FF2B5EF4-FFF2-40B4-BE49-F238E27FC236}">
                <a16:creationId xmlns:a16="http://schemas.microsoft.com/office/drawing/2014/main" id="{ECF2973C-8250-41D3-8A2F-230B96215105}"/>
              </a:ext>
            </a:extLst>
          </p:cNvPr>
          <p:cNvSpPr/>
          <p:nvPr userDrawn="1"/>
        </p:nvSpPr>
        <p:spPr>
          <a:xfrm>
            <a:off x="-42836" y="291666"/>
            <a:ext cx="7597539" cy="4623234"/>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endParaRPr lang="en-US" sz="1425" dirty="0"/>
          </a:p>
        </p:txBody>
      </p:sp>
      <p:sp>
        <p:nvSpPr>
          <p:cNvPr id="30" name="Text Placeholder 24">
            <a:extLst>
              <a:ext uri="{FF2B5EF4-FFF2-40B4-BE49-F238E27FC236}">
                <a16:creationId xmlns:a16="http://schemas.microsoft.com/office/drawing/2014/main" id="{94B94390-B75B-4FA7-8581-4D69D76D0E7A}"/>
              </a:ext>
            </a:extLst>
          </p:cNvPr>
          <p:cNvSpPr txBox="1">
            <a:spLocks/>
          </p:cNvSpPr>
          <p:nvPr userDrawn="1"/>
        </p:nvSpPr>
        <p:spPr>
          <a:xfrm>
            <a:off x="504452" y="597859"/>
            <a:ext cx="6616106" cy="40341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200" b="0" kern="1200" baseline="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800" dirty="0">
                <a:latin typeface="Roboto Medium" panose="02000000000000000000" pitchFamily="2" charset="0"/>
                <a:ea typeface="Roboto Medium" panose="02000000000000000000" pitchFamily="2" charset="0"/>
              </a:rPr>
              <a:t>Examples of income documents</a:t>
            </a:r>
          </a:p>
        </p:txBody>
      </p:sp>
      <p:sp>
        <p:nvSpPr>
          <p:cNvPr id="31" name="Text Placeholder 31">
            <a:extLst>
              <a:ext uri="{FF2B5EF4-FFF2-40B4-BE49-F238E27FC236}">
                <a16:creationId xmlns:a16="http://schemas.microsoft.com/office/drawing/2014/main" id="{AED0DBFD-5E82-423D-B658-3A935E07FA80}"/>
              </a:ext>
            </a:extLst>
          </p:cNvPr>
          <p:cNvSpPr txBox="1">
            <a:spLocks/>
          </p:cNvSpPr>
          <p:nvPr userDrawn="1"/>
        </p:nvSpPr>
        <p:spPr>
          <a:xfrm>
            <a:off x="504452" y="930447"/>
            <a:ext cx="3734109" cy="75346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pPr>
            <a:r>
              <a:rPr lang="en-US" sz="1200" b="1" dirty="0"/>
              <a:t>If employed:</a:t>
            </a:r>
          </a:p>
          <a:p>
            <a:pPr marL="171450" indent="-171450">
              <a:lnSpc>
                <a:spcPct val="100000"/>
              </a:lnSpc>
              <a:spcBef>
                <a:spcPts val="300"/>
              </a:spcBef>
              <a:buFont typeface="Arial" panose="020B0604020202020204" pitchFamily="34" charset="0"/>
              <a:buChar char="•"/>
            </a:pPr>
            <a:r>
              <a:rPr lang="en-US" sz="1200" dirty="0"/>
              <a:t>Pay stubs from the last 30 days that show </a:t>
            </a:r>
            <a:br>
              <a:rPr lang="en-US" sz="1200" dirty="0"/>
            </a:br>
            <a:r>
              <a:rPr lang="en-US" sz="1200" dirty="0"/>
              <a:t>gross income</a:t>
            </a:r>
          </a:p>
        </p:txBody>
      </p:sp>
      <p:sp>
        <p:nvSpPr>
          <p:cNvPr id="32" name="Text Placeholder 31">
            <a:extLst>
              <a:ext uri="{FF2B5EF4-FFF2-40B4-BE49-F238E27FC236}">
                <a16:creationId xmlns:a16="http://schemas.microsoft.com/office/drawing/2014/main" id="{D2B992DC-8F8C-4719-8525-13EFD43F7500}"/>
              </a:ext>
            </a:extLst>
          </p:cNvPr>
          <p:cNvSpPr txBox="1">
            <a:spLocks/>
          </p:cNvSpPr>
          <p:nvPr userDrawn="1"/>
        </p:nvSpPr>
        <p:spPr>
          <a:xfrm>
            <a:off x="4676508" y="930448"/>
            <a:ext cx="2515336" cy="1163564"/>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pPr>
            <a:r>
              <a:rPr lang="en-US" sz="1200" b="1" dirty="0"/>
              <a:t>If self-employed:</a:t>
            </a:r>
          </a:p>
          <a:p>
            <a:pPr marL="171450" indent="-171450">
              <a:lnSpc>
                <a:spcPct val="100000"/>
              </a:lnSpc>
              <a:spcBef>
                <a:spcPts val="300"/>
              </a:spcBef>
              <a:buFont typeface="Arial" panose="020B0604020202020204" pitchFamily="34" charset="0"/>
              <a:buChar char="•"/>
            </a:pPr>
            <a:r>
              <a:rPr lang="en-US" sz="1200" dirty="0"/>
              <a:t>Most recent full tax return with all schedules and bookkeeping records</a:t>
            </a:r>
          </a:p>
          <a:p>
            <a:pPr marL="171450" indent="-171450">
              <a:lnSpc>
                <a:spcPct val="100000"/>
              </a:lnSpc>
              <a:spcBef>
                <a:spcPts val="300"/>
              </a:spcBef>
              <a:buFont typeface="Arial" panose="020B0604020202020204" pitchFamily="34" charset="0"/>
              <a:buChar char="•"/>
            </a:pPr>
            <a:r>
              <a:rPr lang="en-US" sz="1200" dirty="0"/>
              <a:t>Bookkeeping records or a ledger that shows income and deductible expenses</a:t>
            </a:r>
          </a:p>
        </p:txBody>
      </p:sp>
      <p:sp>
        <p:nvSpPr>
          <p:cNvPr id="33" name="Text Placeholder 31">
            <a:extLst>
              <a:ext uri="{FF2B5EF4-FFF2-40B4-BE49-F238E27FC236}">
                <a16:creationId xmlns:a16="http://schemas.microsoft.com/office/drawing/2014/main" id="{EA4E2BF4-2EC4-4F1D-8054-85DDBB5B79A5}"/>
              </a:ext>
            </a:extLst>
          </p:cNvPr>
          <p:cNvSpPr txBox="1">
            <a:spLocks/>
          </p:cNvSpPr>
          <p:nvPr userDrawn="1"/>
        </p:nvSpPr>
        <p:spPr>
          <a:xfrm>
            <a:off x="504452" y="4304094"/>
            <a:ext cx="6712106" cy="47727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pPr>
            <a:r>
              <a:rPr lang="en-US" sz="1200" b="1" dirty="0"/>
              <a:t>The FSD may request other information as it processes your application. If so, you will need to send the </a:t>
            </a:r>
            <a:r>
              <a:rPr lang="en-US" sz="1200" b="1"/>
              <a:t>information quickly – in 10 days or less. </a:t>
            </a:r>
            <a:endParaRPr lang="en-US" sz="1200" dirty="0"/>
          </a:p>
        </p:txBody>
      </p:sp>
      <p:sp>
        <p:nvSpPr>
          <p:cNvPr id="34" name="Text Placeholder 31">
            <a:extLst>
              <a:ext uri="{FF2B5EF4-FFF2-40B4-BE49-F238E27FC236}">
                <a16:creationId xmlns:a16="http://schemas.microsoft.com/office/drawing/2014/main" id="{4040A3D1-D897-40D2-9FBA-1B0E01F682ED}"/>
              </a:ext>
            </a:extLst>
          </p:cNvPr>
          <p:cNvSpPr txBox="1">
            <a:spLocks/>
          </p:cNvSpPr>
          <p:nvPr userDrawn="1"/>
        </p:nvSpPr>
        <p:spPr>
          <a:xfrm>
            <a:off x="504452" y="1723557"/>
            <a:ext cx="3734109" cy="249019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pPr>
            <a:r>
              <a:rPr lang="en-US" sz="1200" b="1" dirty="0"/>
              <a:t>If employment has ended, either:</a:t>
            </a:r>
          </a:p>
          <a:p>
            <a:pPr marL="171450" indent="-171450">
              <a:lnSpc>
                <a:spcPct val="100000"/>
              </a:lnSpc>
              <a:spcBef>
                <a:spcPts val="300"/>
              </a:spcBef>
              <a:buFont typeface="Arial" panose="020B0604020202020204" pitchFamily="34" charset="0"/>
              <a:buChar char="•"/>
            </a:pPr>
            <a:r>
              <a:rPr lang="en-US" sz="1200" dirty="0"/>
              <a:t>FSD’s IM-12 form filled out by the employer</a:t>
            </a:r>
          </a:p>
          <a:p>
            <a:pPr marL="171450" indent="-171450">
              <a:lnSpc>
                <a:spcPct val="100000"/>
              </a:lnSpc>
              <a:spcBef>
                <a:spcPts val="300"/>
              </a:spcBef>
              <a:buFont typeface="Arial" panose="020B0604020202020204" pitchFamily="34" charset="0"/>
              <a:buChar char="•"/>
            </a:pPr>
            <a:r>
              <a:rPr lang="en-US" sz="1200" dirty="0"/>
              <a:t>A letter from the employer (on company letterhead) that includes:</a:t>
            </a:r>
          </a:p>
          <a:p>
            <a:pPr marL="346075" lvl="1" indent="-171450">
              <a:lnSpc>
                <a:spcPct val="100000"/>
              </a:lnSpc>
              <a:spcBef>
                <a:spcPts val="300"/>
              </a:spcBef>
              <a:buFont typeface="Courier New" panose="02070309020205020404" pitchFamily="49" charset="0"/>
              <a:buChar char="o"/>
            </a:pPr>
            <a:r>
              <a:rPr lang="en-US" sz="1200" dirty="0"/>
              <a:t>Employee name and social security number</a:t>
            </a:r>
          </a:p>
          <a:p>
            <a:pPr marL="346075" lvl="1" indent="-171450">
              <a:lnSpc>
                <a:spcPct val="100000"/>
              </a:lnSpc>
              <a:spcBef>
                <a:spcPts val="300"/>
              </a:spcBef>
              <a:buFont typeface="Courier New" panose="02070309020205020404" pitchFamily="49" charset="0"/>
              <a:buChar char="o"/>
            </a:pPr>
            <a:r>
              <a:rPr lang="en-US" sz="1200" dirty="0"/>
              <a:t>How often paid (weekly, bi-weekly, or monthly)</a:t>
            </a:r>
          </a:p>
          <a:p>
            <a:pPr marL="346075" lvl="1" indent="-171450">
              <a:lnSpc>
                <a:spcPct val="100000"/>
              </a:lnSpc>
              <a:spcBef>
                <a:spcPts val="300"/>
              </a:spcBef>
              <a:buFont typeface="Courier New" panose="02070309020205020404" pitchFamily="49" charset="0"/>
              <a:buChar char="o"/>
            </a:pPr>
            <a:r>
              <a:rPr lang="en-US" sz="1200" dirty="0"/>
              <a:t>How many hours they worked (incl. overtime)</a:t>
            </a:r>
          </a:p>
          <a:p>
            <a:pPr marL="346075" lvl="1" indent="-171450">
              <a:lnSpc>
                <a:spcPct val="100000"/>
              </a:lnSpc>
              <a:spcBef>
                <a:spcPts val="300"/>
              </a:spcBef>
              <a:buFont typeface="Courier New" panose="02070309020205020404" pitchFamily="49" charset="0"/>
              <a:buChar char="o"/>
            </a:pPr>
            <a:r>
              <a:rPr lang="en-US" sz="1200" dirty="0"/>
              <a:t>Date last worked</a:t>
            </a:r>
          </a:p>
          <a:p>
            <a:pPr marL="346075" lvl="1" indent="-171450">
              <a:lnSpc>
                <a:spcPct val="100000"/>
              </a:lnSpc>
              <a:spcBef>
                <a:spcPts val="300"/>
              </a:spcBef>
              <a:buFont typeface="Courier New" panose="02070309020205020404" pitchFamily="49" charset="0"/>
              <a:buChar char="o"/>
            </a:pPr>
            <a:r>
              <a:rPr lang="en-US" sz="1200" dirty="0"/>
              <a:t>Rate of pay</a:t>
            </a:r>
          </a:p>
          <a:p>
            <a:pPr marL="346075" lvl="1" indent="-171450">
              <a:lnSpc>
                <a:spcPct val="100000"/>
              </a:lnSpc>
              <a:spcBef>
                <a:spcPts val="300"/>
              </a:spcBef>
              <a:buFont typeface="Courier New" panose="02070309020205020404" pitchFamily="49" charset="0"/>
              <a:buChar char="o"/>
            </a:pPr>
            <a:r>
              <a:rPr lang="en-US" sz="1200" dirty="0"/>
              <a:t>Gross amount of last paycheck</a:t>
            </a:r>
          </a:p>
          <a:p>
            <a:pPr marL="346075" lvl="1" indent="-171450">
              <a:lnSpc>
                <a:spcPct val="100000"/>
              </a:lnSpc>
              <a:spcBef>
                <a:spcPts val="300"/>
              </a:spcBef>
              <a:buFont typeface="Courier New" panose="02070309020205020404" pitchFamily="49" charset="0"/>
              <a:buChar char="o"/>
            </a:pPr>
            <a:r>
              <a:rPr lang="en-US" sz="1200" dirty="0"/>
              <a:t>Employer’s phone number and signature</a:t>
            </a:r>
          </a:p>
        </p:txBody>
      </p:sp>
      <p:sp>
        <p:nvSpPr>
          <p:cNvPr id="35" name="Oval 34">
            <a:extLst>
              <a:ext uri="{FF2B5EF4-FFF2-40B4-BE49-F238E27FC236}">
                <a16:creationId xmlns:a16="http://schemas.microsoft.com/office/drawing/2014/main" id="{AD3B5114-3756-40F3-9102-52E74D8CAAA1}"/>
              </a:ext>
            </a:extLst>
          </p:cNvPr>
          <p:cNvSpPr/>
          <p:nvPr userDrawn="1"/>
        </p:nvSpPr>
        <p:spPr>
          <a:xfrm>
            <a:off x="5717985" y="2938045"/>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23C3258-F97A-41AF-B629-E7CDBACE9AC3}"/>
              </a:ext>
            </a:extLst>
          </p:cNvPr>
          <p:cNvSpPr/>
          <p:nvPr userDrawn="1"/>
        </p:nvSpPr>
        <p:spPr>
          <a:xfrm>
            <a:off x="5708216" y="3397927"/>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Graphic 36">
            <a:extLst>
              <a:ext uri="{FF2B5EF4-FFF2-40B4-BE49-F238E27FC236}">
                <a16:creationId xmlns:a16="http://schemas.microsoft.com/office/drawing/2014/main" id="{E3A67894-9A65-48DE-BB2E-435827F915FE}"/>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578963" y="5469062"/>
            <a:ext cx="439311" cy="439311"/>
          </a:xfrm>
          <a:prstGeom prst="rect">
            <a:avLst/>
          </a:prstGeom>
        </p:spPr>
      </p:pic>
      <p:sp>
        <p:nvSpPr>
          <p:cNvPr id="18" name="Picture Placeholder 18">
            <a:extLst>
              <a:ext uri="{FF2B5EF4-FFF2-40B4-BE49-F238E27FC236}">
                <a16:creationId xmlns:a16="http://schemas.microsoft.com/office/drawing/2014/main" id="{492855B7-2508-4736-86BC-C9F8AB515084}"/>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19" name="Picture Placeholder 18">
            <a:extLst>
              <a:ext uri="{FF2B5EF4-FFF2-40B4-BE49-F238E27FC236}">
                <a16:creationId xmlns:a16="http://schemas.microsoft.com/office/drawing/2014/main" id="{C886FADE-A7F8-4ACA-B3E8-7765C229BD93}"/>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32601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7" name="Text Placeholder 31">
            <a:extLst>
              <a:ext uri="{FF2B5EF4-FFF2-40B4-BE49-F238E27FC236}">
                <a16:creationId xmlns:a16="http://schemas.microsoft.com/office/drawing/2014/main" id="{0F885599-1AB7-4C67-9461-12B2927417C3}"/>
              </a:ext>
            </a:extLst>
          </p:cNvPr>
          <p:cNvSpPr txBox="1">
            <a:spLocks/>
          </p:cNvSpPr>
          <p:nvPr userDrawn="1"/>
        </p:nvSpPr>
        <p:spPr>
          <a:xfrm>
            <a:off x="451539" y="860269"/>
            <a:ext cx="6384690" cy="33956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pPr>
            <a:r>
              <a:rPr lang="en-US" sz="1200" dirty="0"/>
              <a:t>Apply through the Missouri Family Support Division (FSD) in one of these ways:</a:t>
            </a:r>
          </a:p>
        </p:txBody>
      </p:sp>
      <p:graphicFrame>
        <p:nvGraphicFramePr>
          <p:cNvPr id="28" name="Table 3">
            <a:extLst>
              <a:ext uri="{FF2B5EF4-FFF2-40B4-BE49-F238E27FC236}">
                <a16:creationId xmlns:a16="http://schemas.microsoft.com/office/drawing/2014/main" id="{FF146250-A61D-475C-85C7-20E96068255E}"/>
              </a:ext>
            </a:extLst>
          </p:cNvPr>
          <p:cNvGraphicFramePr>
            <a:graphicFrameLocks noGrp="1"/>
          </p:cNvGraphicFramePr>
          <p:nvPr userDrawn="1">
            <p:extLst>
              <p:ext uri="{D42A27DB-BD31-4B8C-83A1-F6EECF244321}">
                <p14:modId xmlns:p14="http://schemas.microsoft.com/office/powerpoint/2010/main" val="4081743589"/>
              </p:ext>
            </p:extLst>
          </p:nvPr>
        </p:nvGraphicFramePr>
        <p:xfrm>
          <a:off x="613212" y="4618879"/>
          <a:ext cx="6461682" cy="2002998"/>
        </p:xfrm>
        <a:graphic>
          <a:graphicData uri="http://schemas.openxmlformats.org/drawingml/2006/table">
            <a:tbl>
              <a:tblPr firstRow="1" bandRow="1">
                <a:tableStyleId>{5C22544A-7EE6-4342-B048-85BDC9FD1C3A}</a:tableStyleId>
              </a:tblPr>
              <a:tblGrid>
                <a:gridCol w="2796714">
                  <a:extLst>
                    <a:ext uri="{9D8B030D-6E8A-4147-A177-3AD203B41FA5}">
                      <a16:colId xmlns:a16="http://schemas.microsoft.com/office/drawing/2014/main" val="3304563161"/>
                    </a:ext>
                  </a:extLst>
                </a:gridCol>
                <a:gridCol w="3664968">
                  <a:extLst>
                    <a:ext uri="{9D8B030D-6E8A-4147-A177-3AD203B41FA5}">
                      <a16:colId xmlns:a16="http://schemas.microsoft.com/office/drawing/2014/main" val="4104122522"/>
                    </a:ext>
                  </a:extLst>
                </a:gridCol>
              </a:tblGrid>
              <a:tr h="502920">
                <a:tc>
                  <a:txBody>
                    <a:bodyPr/>
                    <a:lstStyle/>
                    <a:p>
                      <a:r>
                        <a:rPr lang="en-US" sz="1200" dirty="0">
                          <a:solidFill>
                            <a:schemeClr val="tx1"/>
                          </a:solidFill>
                        </a:rPr>
                        <a:t>Email username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07D">
                        <a:alpha val="50000"/>
                      </a:srgbClr>
                    </a:solidFill>
                  </a:tcPr>
                </a:tc>
                <a:tc>
                  <a:txBody>
                    <a:bodyPr/>
                    <a:lstStyle/>
                    <a:p>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07D">
                        <a:alpha val="50000"/>
                      </a:srgbClr>
                    </a:solidFill>
                  </a:tcPr>
                </a:tc>
                <a:extLst>
                  <a:ext uri="{0D108BD9-81ED-4DB2-BD59-A6C34878D82A}">
                    <a16:rowId xmlns:a16="http://schemas.microsoft.com/office/drawing/2014/main" val="1893547259"/>
                  </a:ext>
                </a:extLst>
              </a:tr>
              <a:tr h="500026">
                <a:tc>
                  <a:txBody>
                    <a:bodyPr/>
                    <a:lstStyle/>
                    <a:p>
                      <a:r>
                        <a:rPr lang="en-US" sz="1200" b="1" dirty="0"/>
                        <a:t>Email password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07D">
                        <a:alpha val="50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07D">
                        <a:alpha val="50000"/>
                      </a:srgbClr>
                    </a:solidFill>
                  </a:tcPr>
                </a:tc>
                <a:extLst>
                  <a:ext uri="{0D108BD9-81ED-4DB2-BD59-A6C34878D82A}">
                    <a16:rowId xmlns:a16="http://schemas.microsoft.com/office/drawing/2014/main" val="3098221336"/>
                  </a:ext>
                </a:extLst>
              </a:tr>
              <a:tr h="500026">
                <a:tc>
                  <a:txBody>
                    <a:bodyPr/>
                    <a:lstStyle/>
                    <a:p>
                      <a:r>
                        <a:rPr lang="en-US" sz="1200" b="1" dirty="0"/>
                        <a:t>mydss.mo.gov account username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DC45">
                        <a:alpha val="25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DC45">
                        <a:alpha val="25000"/>
                      </a:srgbClr>
                    </a:solidFill>
                  </a:tcPr>
                </a:tc>
                <a:extLst>
                  <a:ext uri="{0D108BD9-81ED-4DB2-BD59-A6C34878D82A}">
                    <a16:rowId xmlns:a16="http://schemas.microsoft.com/office/drawing/2014/main" val="3265929216"/>
                  </a:ext>
                </a:extLst>
              </a:tr>
              <a:tr h="500026">
                <a:tc>
                  <a:txBody>
                    <a:bodyPr/>
                    <a:lstStyle/>
                    <a:p>
                      <a:r>
                        <a:rPr lang="en-US" sz="1200" b="1" dirty="0"/>
                        <a:t>mydss.mo.gov account password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DC45">
                        <a:alpha val="25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DC45">
                        <a:alpha val="25000"/>
                      </a:srgbClr>
                    </a:solidFill>
                  </a:tcPr>
                </a:tc>
                <a:extLst>
                  <a:ext uri="{0D108BD9-81ED-4DB2-BD59-A6C34878D82A}">
                    <a16:rowId xmlns:a16="http://schemas.microsoft.com/office/drawing/2014/main" val="1308808208"/>
                  </a:ext>
                </a:extLst>
              </a:tr>
            </a:tbl>
          </a:graphicData>
        </a:graphic>
      </p:graphicFrame>
      <p:sp>
        <p:nvSpPr>
          <p:cNvPr id="30" name="Text Placeholder 31">
            <a:extLst>
              <a:ext uri="{FF2B5EF4-FFF2-40B4-BE49-F238E27FC236}">
                <a16:creationId xmlns:a16="http://schemas.microsoft.com/office/drawing/2014/main" id="{48F76420-B486-4E0B-810A-D552AE68C6D4}"/>
              </a:ext>
            </a:extLst>
          </p:cNvPr>
          <p:cNvSpPr txBox="1">
            <a:spLocks/>
          </p:cNvSpPr>
          <p:nvPr userDrawn="1"/>
        </p:nvSpPr>
        <p:spPr>
          <a:xfrm>
            <a:off x="529683" y="4036590"/>
            <a:ext cx="4686984" cy="35809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spcBef>
                <a:spcPts val="300"/>
              </a:spcBef>
            </a:pPr>
            <a:r>
              <a:rPr lang="en-US" sz="1400" b="1" dirty="0">
                <a:solidFill>
                  <a:schemeClr val="tx1"/>
                </a:solidFill>
              </a:rPr>
              <a:t>My account information</a:t>
            </a:r>
          </a:p>
        </p:txBody>
      </p:sp>
      <p:sp>
        <p:nvSpPr>
          <p:cNvPr id="40" name="Text Placeholder 31">
            <a:extLst>
              <a:ext uri="{FF2B5EF4-FFF2-40B4-BE49-F238E27FC236}">
                <a16:creationId xmlns:a16="http://schemas.microsoft.com/office/drawing/2014/main" id="{7774772A-C0B5-460E-984E-A0E1B2D90516}"/>
              </a:ext>
            </a:extLst>
          </p:cNvPr>
          <p:cNvSpPr txBox="1">
            <a:spLocks/>
          </p:cNvSpPr>
          <p:nvPr userDrawn="1"/>
        </p:nvSpPr>
        <p:spPr>
          <a:xfrm>
            <a:off x="524874" y="4307330"/>
            <a:ext cx="6924814" cy="24612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200" dirty="0"/>
              <a:t>After you create an account at </a:t>
            </a:r>
            <a:r>
              <a:rPr lang="en-US" sz="1200" b="1" dirty="0"/>
              <a:t>mydss.mo.gov, </a:t>
            </a:r>
            <a:r>
              <a:rPr lang="en-US" sz="1200" dirty="0"/>
              <a:t>fill in your account information below. </a:t>
            </a:r>
          </a:p>
        </p:txBody>
      </p:sp>
      <p:sp>
        <p:nvSpPr>
          <p:cNvPr id="21" name="TextBox 20">
            <a:extLst>
              <a:ext uri="{FF2B5EF4-FFF2-40B4-BE49-F238E27FC236}">
                <a16:creationId xmlns:a16="http://schemas.microsoft.com/office/drawing/2014/main" id="{3ADD5829-C62C-40A0-B1F3-9570A7EBA496}"/>
              </a:ext>
            </a:extLst>
          </p:cNvPr>
          <p:cNvSpPr txBox="1"/>
          <p:nvPr userDrawn="1"/>
        </p:nvSpPr>
        <p:spPr>
          <a:xfrm>
            <a:off x="451539" y="523258"/>
            <a:ext cx="6640721" cy="362279"/>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How to apply </a:t>
            </a:r>
            <a:r>
              <a:rPr lang="en-US">
                <a:solidFill>
                  <a:srgbClr val="E85270"/>
                </a:solidFill>
                <a:latin typeface="Roboto Medium" panose="02000000000000000000" pitchFamily="2" charset="0"/>
                <a:ea typeface="Roboto Medium" panose="02000000000000000000" pitchFamily="2" charset="0"/>
                <a:cs typeface="Roboto" panose="02000000000000000000" pitchFamily="2" charset="0"/>
              </a:rPr>
              <a:t>for Missouri Medicaid</a:t>
            </a:r>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 called MO HealthNet</a:t>
            </a:r>
          </a:p>
        </p:txBody>
      </p:sp>
      <p:pic>
        <p:nvPicPr>
          <p:cNvPr id="23" name="Graphic 22">
            <a:extLst>
              <a:ext uri="{FF2B5EF4-FFF2-40B4-BE49-F238E27FC236}">
                <a16:creationId xmlns:a16="http://schemas.microsoft.com/office/drawing/2014/main" id="{C3215C09-3E70-4F45-93E2-518B8C22C5DA}"/>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451539" y="2814289"/>
            <a:ext cx="770585" cy="770585"/>
          </a:xfrm>
          <a:prstGeom prst="rect">
            <a:avLst/>
          </a:prstGeom>
        </p:spPr>
      </p:pic>
      <p:sp>
        <p:nvSpPr>
          <p:cNvPr id="24" name="Text Placeholder 29">
            <a:extLst>
              <a:ext uri="{FF2B5EF4-FFF2-40B4-BE49-F238E27FC236}">
                <a16:creationId xmlns:a16="http://schemas.microsoft.com/office/drawing/2014/main" id="{FC9A7C1D-267F-49F6-94AE-D297340851C4}"/>
              </a:ext>
            </a:extLst>
          </p:cNvPr>
          <p:cNvSpPr txBox="1">
            <a:spLocks/>
          </p:cNvSpPr>
          <p:nvPr userDrawn="1"/>
        </p:nvSpPr>
        <p:spPr>
          <a:xfrm>
            <a:off x="1276882" y="1246099"/>
            <a:ext cx="3294485" cy="45438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b="0" kern="1200" baseline="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lvl="1" indent="0">
              <a:lnSpc>
                <a:spcPct val="100000"/>
              </a:lnSpc>
              <a:spcAft>
                <a:spcPts val="600"/>
              </a:spcAft>
              <a:buNone/>
            </a:pPr>
            <a:r>
              <a:rPr lang="en-US" sz="1200" dirty="0"/>
              <a:t>Online at: </a:t>
            </a:r>
            <a:r>
              <a:rPr lang="en-US" sz="1200" b="1" dirty="0">
                <a:solidFill>
                  <a:srgbClr val="E85270"/>
                </a:solidFill>
              </a:rPr>
              <a:t>mydss.mo.gov</a:t>
            </a:r>
          </a:p>
          <a:p>
            <a:pPr marL="0" lvl="1" indent="0">
              <a:lnSpc>
                <a:spcPct val="100000"/>
              </a:lnSpc>
              <a:spcBef>
                <a:spcPts val="0"/>
              </a:spcBef>
              <a:spcAft>
                <a:spcPts val="900"/>
              </a:spcAft>
              <a:buNone/>
            </a:pPr>
            <a:r>
              <a:rPr lang="en-US" sz="1200" dirty="0"/>
              <a:t>Fill in your account information below</a:t>
            </a:r>
            <a:endParaRPr lang="en-US" sz="1200" b="0" dirty="0">
              <a:solidFill>
                <a:schemeClr val="tx1"/>
              </a:solidFill>
            </a:endParaRPr>
          </a:p>
        </p:txBody>
      </p:sp>
      <p:sp>
        <p:nvSpPr>
          <p:cNvPr id="25" name="Text Placeholder 29">
            <a:extLst>
              <a:ext uri="{FF2B5EF4-FFF2-40B4-BE49-F238E27FC236}">
                <a16:creationId xmlns:a16="http://schemas.microsoft.com/office/drawing/2014/main" id="{FE9EDFB1-96DD-464A-A3D4-FC9BF3203282}"/>
              </a:ext>
            </a:extLst>
          </p:cNvPr>
          <p:cNvSpPr txBox="1">
            <a:spLocks/>
          </p:cNvSpPr>
          <p:nvPr userDrawn="1"/>
        </p:nvSpPr>
        <p:spPr>
          <a:xfrm>
            <a:off x="1276882" y="2827518"/>
            <a:ext cx="4586850" cy="116955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b="0" kern="1200" baseline="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lvl="1" indent="0">
              <a:lnSpc>
                <a:spcPct val="100000"/>
              </a:lnSpc>
              <a:buNone/>
            </a:pPr>
            <a:r>
              <a:rPr lang="en-US" sz="1200" dirty="0">
                <a:solidFill>
                  <a:schemeClr val="tx1"/>
                </a:solidFill>
              </a:rPr>
              <a:t>By mail with a paper application – send to:</a:t>
            </a:r>
          </a:p>
          <a:p>
            <a:pPr marL="0" lvl="0" indent="-188595">
              <a:lnSpc>
                <a:spcPct val="100000"/>
              </a:lnSpc>
              <a:buNone/>
            </a:pPr>
            <a:r>
              <a:rPr lang="en-US" sz="1200" b="1" dirty="0">
                <a:solidFill>
                  <a:srgbClr val="E85270"/>
                </a:solidFill>
              </a:rPr>
              <a:t>Family Support Division</a:t>
            </a:r>
          </a:p>
          <a:p>
            <a:pPr marL="0" lvl="0" indent="-188595">
              <a:lnSpc>
                <a:spcPct val="100000"/>
              </a:lnSpc>
              <a:spcBef>
                <a:spcPts val="0"/>
              </a:spcBef>
              <a:buNone/>
            </a:pPr>
            <a:r>
              <a:rPr lang="en-US" sz="1200" dirty="0">
                <a:solidFill>
                  <a:srgbClr val="E85270"/>
                </a:solidFill>
              </a:rPr>
              <a:t>615 E. 13</a:t>
            </a:r>
            <a:r>
              <a:rPr lang="en-US" sz="1200" baseline="30000" dirty="0">
                <a:solidFill>
                  <a:srgbClr val="E85270"/>
                </a:solidFill>
              </a:rPr>
              <a:t>th</a:t>
            </a:r>
            <a:r>
              <a:rPr lang="en-US" sz="1200" dirty="0">
                <a:solidFill>
                  <a:srgbClr val="E85270"/>
                </a:solidFill>
              </a:rPr>
              <a:t> St.</a:t>
            </a:r>
          </a:p>
          <a:p>
            <a:pPr marL="0" lvl="0" indent="-188595">
              <a:lnSpc>
                <a:spcPct val="100000"/>
              </a:lnSpc>
              <a:spcBef>
                <a:spcPts val="0"/>
              </a:spcBef>
              <a:buNone/>
            </a:pPr>
            <a:r>
              <a:rPr lang="en-US" sz="1200" dirty="0">
                <a:solidFill>
                  <a:srgbClr val="E85270"/>
                </a:solidFill>
              </a:rPr>
              <a:t>Kansas City, MO 64106</a:t>
            </a:r>
          </a:p>
        </p:txBody>
      </p:sp>
      <p:sp>
        <p:nvSpPr>
          <p:cNvPr id="33" name="Text Placeholder 29">
            <a:extLst>
              <a:ext uri="{FF2B5EF4-FFF2-40B4-BE49-F238E27FC236}">
                <a16:creationId xmlns:a16="http://schemas.microsoft.com/office/drawing/2014/main" id="{CC0404F2-25E1-4F45-9161-D3D8E87AEB27}"/>
              </a:ext>
            </a:extLst>
          </p:cNvPr>
          <p:cNvSpPr txBox="1">
            <a:spLocks/>
          </p:cNvSpPr>
          <p:nvPr userDrawn="1"/>
        </p:nvSpPr>
        <p:spPr>
          <a:xfrm>
            <a:off x="1276882" y="2012222"/>
            <a:ext cx="4254539" cy="60398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b="0" kern="1200" baseline="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lvl="1" indent="0">
              <a:lnSpc>
                <a:spcPct val="100000"/>
              </a:lnSpc>
              <a:spcAft>
                <a:spcPts val="900"/>
              </a:spcAft>
              <a:buNone/>
            </a:pPr>
            <a:r>
              <a:rPr lang="en-US" sz="1200" dirty="0"/>
              <a:t>By phone with the FSD Call Center at: </a:t>
            </a:r>
            <a:br>
              <a:rPr lang="en-US" sz="1200" dirty="0"/>
            </a:br>
            <a:r>
              <a:rPr lang="en-US" sz="1200" b="1" dirty="0">
                <a:solidFill>
                  <a:srgbClr val="E85270"/>
                </a:solidFill>
              </a:rPr>
              <a:t>855-373-4636</a:t>
            </a:r>
            <a:r>
              <a:rPr lang="en-US" sz="1200" b="1" dirty="0"/>
              <a:t> </a:t>
            </a:r>
            <a:r>
              <a:rPr lang="en-US" sz="1200" dirty="0"/>
              <a:t>or </a:t>
            </a:r>
            <a:r>
              <a:rPr lang="en-US" sz="1200" b="1" dirty="0">
                <a:solidFill>
                  <a:srgbClr val="E85270"/>
                </a:solidFill>
              </a:rPr>
              <a:t>855-373-9994</a:t>
            </a:r>
            <a:endParaRPr lang="en-US" sz="1200" dirty="0">
              <a:solidFill>
                <a:srgbClr val="E85270"/>
              </a:solidFill>
            </a:endParaRPr>
          </a:p>
        </p:txBody>
      </p:sp>
      <p:pic>
        <p:nvPicPr>
          <p:cNvPr id="41" name="Graphic 40">
            <a:extLst>
              <a:ext uri="{FF2B5EF4-FFF2-40B4-BE49-F238E27FC236}">
                <a16:creationId xmlns:a16="http://schemas.microsoft.com/office/drawing/2014/main" id="{C977BF87-392D-4348-9037-216AE8E4A35B}"/>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524874" y="1174227"/>
            <a:ext cx="661795" cy="661795"/>
          </a:xfrm>
          <a:prstGeom prst="rect">
            <a:avLst/>
          </a:prstGeom>
        </p:spPr>
      </p:pic>
      <p:pic>
        <p:nvPicPr>
          <p:cNvPr id="44" name="Graphic 43">
            <a:extLst>
              <a:ext uri="{FF2B5EF4-FFF2-40B4-BE49-F238E27FC236}">
                <a16:creationId xmlns:a16="http://schemas.microsoft.com/office/drawing/2014/main" id="{4FC36419-CF0B-4DDA-B34E-3A5F1F7CEB30}"/>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492836" y="1932040"/>
            <a:ext cx="714150" cy="714150"/>
          </a:xfrm>
          <a:prstGeom prst="rect">
            <a:avLst/>
          </a:prstGeom>
        </p:spPr>
      </p:pic>
      <p:sp>
        <p:nvSpPr>
          <p:cNvPr id="45" name="Rectangle 44">
            <a:extLst>
              <a:ext uri="{FF2B5EF4-FFF2-40B4-BE49-F238E27FC236}">
                <a16:creationId xmlns:a16="http://schemas.microsoft.com/office/drawing/2014/main" id="{432FFA79-09DD-464A-BB0F-654C7B33EFD4}"/>
              </a:ext>
            </a:extLst>
          </p:cNvPr>
          <p:cNvSpPr/>
          <p:nvPr userDrawn="1"/>
        </p:nvSpPr>
        <p:spPr>
          <a:xfrm>
            <a:off x="0" y="7393370"/>
            <a:ext cx="7543800" cy="1515376"/>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sp>
        <p:nvSpPr>
          <p:cNvPr id="46" name="Text Placeholder 31">
            <a:extLst>
              <a:ext uri="{FF2B5EF4-FFF2-40B4-BE49-F238E27FC236}">
                <a16:creationId xmlns:a16="http://schemas.microsoft.com/office/drawing/2014/main" id="{D4B8B221-DB16-4DF9-B256-55E1FEEED035}"/>
              </a:ext>
            </a:extLst>
          </p:cNvPr>
          <p:cNvSpPr txBox="1">
            <a:spLocks/>
          </p:cNvSpPr>
          <p:nvPr userDrawn="1"/>
        </p:nvSpPr>
        <p:spPr>
          <a:xfrm>
            <a:off x="459211" y="7686990"/>
            <a:ext cx="6349225" cy="481630"/>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spcBef>
                <a:spcPts val="300"/>
              </a:spcBef>
              <a:spcAft>
                <a:spcPts val="600"/>
              </a:spcAft>
              <a:buSzPct val="150000"/>
              <a:buFont typeface="Arial" panose="020B0604020202020204" pitchFamily="34" charset="0"/>
              <a:buNone/>
            </a:pPr>
            <a:r>
              <a:rPr lang="en-US" sz="2000" dirty="0"/>
              <a:t>To learn more and get free:</a:t>
            </a:r>
          </a:p>
        </p:txBody>
      </p:sp>
      <p:sp>
        <p:nvSpPr>
          <p:cNvPr id="47" name="Oval 46">
            <a:extLst>
              <a:ext uri="{FF2B5EF4-FFF2-40B4-BE49-F238E27FC236}">
                <a16:creationId xmlns:a16="http://schemas.microsoft.com/office/drawing/2014/main" id="{3D50DF37-220B-42E1-9E8B-F2E73D93C672}"/>
              </a:ext>
            </a:extLst>
          </p:cNvPr>
          <p:cNvSpPr/>
          <p:nvPr userDrawn="1"/>
        </p:nvSpPr>
        <p:spPr>
          <a:xfrm>
            <a:off x="6818205" y="6963777"/>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DEA08498-9DA4-4DE6-9D85-3143AA0F92CB}"/>
              </a:ext>
            </a:extLst>
          </p:cNvPr>
          <p:cNvSpPr/>
          <p:nvPr userDrawn="1"/>
        </p:nvSpPr>
        <p:spPr>
          <a:xfrm>
            <a:off x="6808436" y="7423659"/>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45F451D-1581-440A-9D2F-C8DD0EE619F9}"/>
              </a:ext>
            </a:extLst>
          </p:cNvPr>
          <p:cNvSpPr/>
          <p:nvPr userDrawn="1"/>
        </p:nvSpPr>
        <p:spPr>
          <a:xfrm>
            <a:off x="496884" y="7148929"/>
            <a:ext cx="1436691" cy="481630"/>
          </a:xfrm>
          <a:prstGeom prst="rect">
            <a:avLst/>
          </a:prstGeom>
          <a:solidFill>
            <a:srgbClr val="E85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dirty="0">
                <a:latin typeface="Roboto Medium" panose="02000000000000000000" pitchFamily="2" charset="0"/>
                <a:ea typeface="Roboto Medium" panose="02000000000000000000" pitchFamily="2" charset="0"/>
                <a:cs typeface="Roboto" panose="02000000000000000000" pitchFamily="2" charset="0"/>
              </a:rPr>
              <a:t>Get help</a:t>
            </a:r>
          </a:p>
        </p:txBody>
      </p:sp>
      <p:cxnSp>
        <p:nvCxnSpPr>
          <p:cNvPr id="50" name="Straight Connector 49">
            <a:extLst>
              <a:ext uri="{FF2B5EF4-FFF2-40B4-BE49-F238E27FC236}">
                <a16:creationId xmlns:a16="http://schemas.microsoft.com/office/drawing/2014/main" id="{6A453421-108A-4075-B0BC-8FB02328CCD9}"/>
              </a:ext>
            </a:extLst>
          </p:cNvPr>
          <p:cNvCxnSpPr>
            <a:cxnSpLocks/>
          </p:cNvCxnSpPr>
          <p:nvPr userDrawn="1"/>
        </p:nvCxnSpPr>
        <p:spPr>
          <a:xfrm>
            <a:off x="488732" y="7033955"/>
            <a:ext cx="1435608" cy="0"/>
          </a:xfrm>
          <a:prstGeom prst="line">
            <a:avLst/>
          </a:prstGeom>
          <a:ln w="28575">
            <a:solidFill>
              <a:srgbClr val="CCEB96"/>
            </a:solidFill>
          </a:ln>
        </p:spPr>
        <p:style>
          <a:lnRef idx="1">
            <a:schemeClr val="accent1"/>
          </a:lnRef>
          <a:fillRef idx="0">
            <a:schemeClr val="accent1"/>
          </a:fillRef>
          <a:effectRef idx="0">
            <a:schemeClr val="accent1"/>
          </a:effectRef>
          <a:fontRef idx="minor">
            <a:schemeClr val="tx1"/>
          </a:fontRef>
        </p:style>
      </p:cxnSp>
      <p:sp>
        <p:nvSpPr>
          <p:cNvPr id="51" name="Text Placeholder 16">
            <a:extLst>
              <a:ext uri="{FF2B5EF4-FFF2-40B4-BE49-F238E27FC236}">
                <a16:creationId xmlns:a16="http://schemas.microsoft.com/office/drawing/2014/main" id="{049FFAA4-41BC-4B84-B4D4-A19429E199BB}"/>
              </a:ext>
            </a:extLst>
          </p:cNvPr>
          <p:cNvSpPr>
            <a:spLocks noGrp="1"/>
          </p:cNvSpPr>
          <p:nvPr>
            <p:ph type="body" sz="quarter" idx="19" hasCustomPrompt="1"/>
          </p:nvPr>
        </p:nvSpPr>
        <p:spPr>
          <a:xfrm>
            <a:off x="4040103" y="8430159"/>
            <a:ext cx="2768334" cy="336107"/>
          </a:xfrm>
          <a:prstGeom prst="rect">
            <a:avLst/>
          </a:prstGeom>
        </p:spPr>
        <p:txBody>
          <a:bodyPr/>
          <a:lstStyle>
            <a:lvl1pPr marL="0" indent="0">
              <a:buNone/>
              <a:defRPr sz="1600" b="0">
                <a:solidFill>
                  <a:schemeClr val="tx1"/>
                </a:solidFill>
              </a:defRPr>
            </a:lvl1pPr>
          </a:lstStyle>
          <a:p>
            <a:pPr lvl="0"/>
            <a:r>
              <a:rPr lang="en-US" dirty="0"/>
              <a:t>[Insert phone number here]</a:t>
            </a:r>
          </a:p>
        </p:txBody>
      </p:sp>
      <p:sp>
        <p:nvSpPr>
          <p:cNvPr id="52" name="Title 1">
            <a:extLst>
              <a:ext uri="{FF2B5EF4-FFF2-40B4-BE49-F238E27FC236}">
                <a16:creationId xmlns:a16="http://schemas.microsoft.com/office/drawing/2014/main" id="{8455DCBA-2ABF-488D-9568-ED6F0EC024AE}"/>
              </a:ext>
            </a:extLst>
          </p:cNvPr>
          <p:cNvSpPr txBox="1">
            <a:spLocks/>
          </p:cNvSpPr>
          <p:nvPr userDrawn="1"/>
        </p:nvSpPr>
        <p:spPr>
          <a:xfrm>
            <a:off x="1100220" y="8148857"/>
            <a:ext cx="1942979" cy="467214"/>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600" dirty="0"/>
              <a:t>Talk with the front desk staff today</a:t>
            </a:r>
          </a:p>
        </p:txBody>
      </p:sp>
      <p:sp>
        <p:nvSpPr>
          <p:cNvPr id="53" name="Title 1">
            <a:extLst>
              <a:ext uri="{FF2B5EF4-FFF2-40B4-BE49-F238E27FC236}">
                <a16:creationId xmlns:a16="http://schemas.microsoft.com/office/drawing/2014/main" id="{94B7817F-4A8B-4720-8A9E-327564A8B6C3}"/>
              </a:ext>
            </a:extLst>
          </p:cNvPr>
          <p:cNvSpPr txBox="1">
            <a:spLocks/>
          </p:cNvSpPr>
          <p:nvPr userDrawn="1"/>
        </p:nvSpPr>
        <p:spPr>
          <a:xfrm>
            <a:off x="4054834" y="8152596"/>
            <a:ext cx="2213672" cy="260465"/>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600" dirty="0"/>
              <a:t>Call us at</a:t>
            </a:r>
          </a:p>
        </p:txBody>
      </p:sp>
      <p:pic>
        <p:nvPicPr>
          <p:cNvPr id="54" name="Picture 53">
            <a:extLst>
              <a:ext uri="{FF2B5EF4-FFF2-40B4-BE49-F238E27FC236}">
                <a16:creationId xmlns:a16="http://schemas.microsoft.com/office/drawing/2014/main" id="{F5C5EBC0-E795-4022-B856-1D6507B2E0C0}"/>
              </a:ext>
            </a:extLst>
          </p:cNvPr>
          <p:cNvPicPr>
            <a:picLocks/>
          </p:cNvPicPr>
          <p:nvPr userDrawn="1"/>
        </p:nvPicPr>
        <p:blipFill rotWithShape="1">
          <a:blip r:embed="rId8"/>
          <a:srcRect l="20963" r="19117"/>
          <a:stretch/>
        </p:blipFill>
        <p:spPr>
          <a:xfrm>
            <a:off x="3597157" y="8091304"/>
            <a:ext cx="423138" cy="727573"/>
          </a:xfrm>
          <a:prstGeom prst="rect">
            <a:avLst/>
          </a:prstGeom>
        </p:spPr>
      </p:pic>
      <p:pic>
        <p:nvPicPr>
          <p:cNvPr id="55" name="Picture 54">
            <a:extLst>
              <a:ext uri="{FF2B5EF4-FFF2-40B4-BE49-F238E27FC236}">
                <a16:creationId xmlns:a16="http://schemas.microsoft.com/office/drawing/2014/main" id="{0BA29FE0-5CC4-4614-8D2C-7368EEECBBC6}"/>
              </a:ext>
            </a:extLst>
          </p:cNvPr>
          <p:cNvPicPr>
            <a:picLocks/>
          </p:cNvPicPr>
          <p:nvPr userDrawn="1"/>
        </p:nvPicPr>
        <p:blipFill>
          <a:blip r:embed="rId9"/>
          <a:stretch>
            <a:fillRect/>
          </a:stretch>
        </p:blipFill>
        <p:spPr>
          <a:xfrm>
            <a:off x="523164" y="8148857"/>
            <a:ext cx="552975" cy="565116"/>
          </a:xfrm>
          <a:prstGeom prst="rect">
            <a:avLst/>
          </a:prstGeom>
        </p:spPr>
      </p:pic>
      <p:sp>
        <p:nvSpPr>
          <p:cNvPr id="26" name="Picture Placeholder 18">
            <a:extLst>
              <a:ext uri="{FF2B5EF4-FFF2-40B4-BE49-F238E27FC236}">
                <a16:creationId xmlns:a16="http://schemas.microsoft.com/office/drawing/2014/main" id="{B507E6C1-06FF-4554-BDAE-1FE745B0C038}"/>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29" name="Picture Placeholder 18">
            <a:extLst>
              <a:ext uri="{FF2B5EF4-FFF2-40B4-BE49-F238E27FC236}">
                <a16:creationId xmlns:a16="http://schemas.microsoft.com/office/drawing/2014/main" id="{86E38FA7-FE45-472B-B238-579A60C67A2A}"/>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3235319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27142" y="9134445"/>
            <a:ext cx="2984500" cy="415498"/>
          </a:xfrm>
          <a:prstGeom prst="rect">
            <a:avLst/>
          </a:prstGeom>
          <a:noFill/>
        </p:spPr>
        <p:txBody>
          <a:bodyPr wrap="square" rtlCol="0">
            <a:spAutoFit/>
          </a:bodyPr>
          <a:lstStyle/>
          <a:p>
            <a:pPr algn="l"/>
            <a:r>
              <a:rPr lang="en-US" sz="1050" dirty="0">
                <a:latin typeface="Arial" panose="020B0604020202020204" pitchFamily="34" charset="0"/>
                <a:cs typeface="Arial" panose="020B0604020202020204" pitchFamily="34" charset="0"/>
              </a:rPr>
              <a:t>Powered by </a:t>
            </a:r>
          </a:p>
          <a:p>
            <a:pPr algn="l"/>
            <a:r>
              <a:rPr lang="en-US" sz="1050" b="1" dirty="0">
                <a:latin typeface="Arial" panose="020B0604020202020204" pitchFamily="34" charset="0"/>
                <a:cs typeface="Arial" panose="020B0604020202020204" pitchFamily="34" charset="0"/>
              </a:rPr>
              <a:t>Missouri Foundation for Health</a:t>
            </a:r>
          </a:p>
        </p:txBody>
      </p:sp>
      <p:cxnSp>
        <p:nvCxnSpPr>
          <p:cNvPr id="4" name="Straight Connector 3">
            <a:extLst>
              <a:ext uri="{FF2B5EF4-FFF2-40B4-BE49-F238E27FC236}">
                <a16:creationId xmlns:a16="http://schemas.microsoft.com/office/drawing/2014/main" id="{FA53BFDB-F173-46BB-9F08-8C9960A90515}"/>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59318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hf hdr="0" ftr="0" dt="0"/>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E40BDAA0-B15B-4817-8524-177574862076}"/>
              </a:ext>
            </a:extLst>
          </p:cNvPr>
          <p:cNvSpPr>
            <a:spLocks noGrp="1"/>
          </p:cNvSpPr>
          <p:nvPr>
            <p:ph type="pic" sz="quarter" idx="18"/>
          </p:nvPr>
        </p:nvSpPr>
        <p:spPr/>
      </p:sp>
      <p:sp>
        <p:nvSpPr>
          <p:cNvPr id="3" name="Picture Placeholder 2">
            <a:extLst>
              <a:ext uri="{FF2B5EF4-FFF2-40B4-BE49-F238E27FC236}">
                <a16:creationId xmlns:a16="http://schemas.microsoft.com/office/drawing/2014/main" id="{912181F7-86CF-4F1F-BE56-9B6036A04C64}"/>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9E70295B-A214-41A4-9E51-1EBD77C6301B}"/>
              </a:ext>
            </a:extLst>
          </p:cNvPr>
          <p:cNvSpPr>
            <a:spLocks noGrp="1"/>
          </p:cNvSpPr>
          <p:nvPr>
            <p:ph type="pic" sz="quarter" idx="11"/>
          </p:nvPr>
        </p:nvSpPr>
        <p:spPr/>
      </p:sp>
    </p:spTree>
    <p:extLst>
      <p:ext uri="{BB962C8B-B14F-4D97-AF65-F5344CB8AC3E}">
        <p14:creationId xmlns:p14="http://schemas.microsoft.com/office/powerpoint/2010/main" val="363691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219D3883-2A74-4BE4-9212-EEA67FFA521D}"/>
              </a:ext>
            </a:extLst>
          </p:cNvPr>
          <p:cNvSpPr>
            <a:spLocks noGrp="1"/>
          </p:cNvSpPr>
          <p:nvPr>
            <p:ph type="pic" sz="quarter" idx="10"/>
          </p:nvPr>
        </p:nvSpPr>
        <p:spPr>
          <a:xfrm>
            <a:off x="3445715" y="9143450"/>
            <a:ext cx="1714500" cy="447675"/>
          </a:xfrm>
        </p:spPr>
      </p:sp>
      <p:sp>
        <p:nvSpPr>
          <p:cNvPr id="5" name="Picture Placeholder 3">
            <a:extLst>
              <a:ext uri="{FF2B5EF4-FFF2-40B4-BE49-F238E27FC236}">
                <a16:creationId xmlns:a16="http://schemas.microsoft.com/office/drawing/2014/main" id="{38978EF9-840A-4D5D-8B61-E848323F9720}"/>
              </a:ext>
            </a:extLst>
          </p:cNvPr>
          <p:cNvSpPr>
            <a:spLocks noGrp="1"/>
          </p:cNvSpPr>
          <p:nvPr>
            <p:ph type="pic" sz="quarter" idx="11"/>
          </p:nvPr>
        </p:nvSpPr>
        <p:spPr>
          <a:xfrm>
            <a:off x="5549294" y="9143449"/>
            <a:ext cx="1714500" cy="447675"/>
          </a:xfrm>
        </p:spPr>
      </p:sp>
    </p:spTree>
    <p:extLst>
      <p:ext uri="{BB962C8B-B14F-4D97-AF65-F5344CB8AC3E}">
        <p14:creationId xmlns:p14="http://schemas.microsoft.com/office/powerpoint/2010/main" val="214620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FE2209-CC78-422C-A1E9-3CDAF463C262}"/>
              </a:ext>
            </a:extLst>
          </p:cNvPr>
          <p:cNvSpPr>
            <a:spLocks noGrp="1"/>
          </p:cNvSpPr>
          <p:nvPr>
            <p:ph type="body" sz="quarter" idx="19"/>
          </p:nvPr>
        </p:nvSpPr>
        <p:spPr/>
        <p:txBody>
          <a:bodyPr/>
          <a:lstStyle/>
          <a:p>
            <a:endParaRPr lang="en-US"/>
          </a:p>
        </p:txBody>
      </p:sp>
      <p:sp>
        <p:nvSpPr>
          <p:cNvPr id="5" name="Picture Placeholder 2">
            <a:extLst>
              <a:ext uri="{FF2B5EF4-FFF2-40B4-BE49-F238E27FC236}">
                <a16:creationId xmlns:a16="http://schemas.microsoft.com/office/drawing/2014/main" id="{D9B0B945-E829-490B-8D01-D93733ABDCA4}"/>
              </a:ext>
            </a:extLst>
          </p:cNvPr>
          <p:cNvSpPr>
            <a:spLocks noGrp="1"/>
          </p:cNvSpPr>
          <p:nvPr>
            <p:ph type="pic" sz="quarter" idx="10"/>
          </p:nvPr>
        </p:nvSpPr>
        <p:spPr>
          <a:xfrm>
            <a:off x="3445715" y="9143450"/>
            <a:ext cx="1714500" cy="447675"/>
          </a:xfrm>
        </p:spPr>
      </p:sp>
      <p:sp>
        <p:nvSpPr>
          <p:cNvPr id="6" name="Picture Placeholder 3">
            <a:extLst>
              <a:ext uri="{FF2B5EF4-FFF2-40B4-BE49-F238E27FC236}">
                <a16:creationId xmlns:a16="http://schemas.microsoft.com/office/drawing/2014/main" id="{B382EFA7-1145-4F86-8BF5-01DE610579DB}"/>
              </a:ext>
            </a:extLst>
          </p:cNvPr>
          <p:cNvSpPr>
            <a:spLocks noGrp="1"/>
          </p:cNvSpPr>
          <p:nvPr>
            <p:ph type="pic" sz="quarter" idx="11"/>
          </p:nvPr>
        </p:nvSpPr>
        <p:spPr>
          <a:xfrm>
            <a:off x="5549294" y="9143449"/>
            <a:ext cx="1714500" cy="447675"/>
          </a:xfrm>
        </p:spPr>
      </p:sp>
    </p:spTree>
    <p:extLst>
      <p:ext uri="{BB962C8B-B14F-4D97-AF65-F5344CB8AC3E}">
        <p14:creationId xmlns:p14="http://schemas.microsoft.com/office/powerpoint/2010/main" val="1815348142"/>
      </p:ext>
    </p:extLst>
  </p:cSld>
  <p:clrMapOvr>
    <a:masterClrMapping/>
  </p:clrMapOvr>
</p:sld>
</file>

<file path=ppt/theme/theme1.xml><?xml version="1.0" encoding="utf-8"?>
<a:theme xmlns:a="http://schemas.openxmlformats.org/drawingml/2006/main" name="Office Theme">
  <a:themeElements>
    <a:clrScheme name="Template theme colors">
      <a:dk1>
        <a:srgbClr val="000000"/>
      </a:dk1>
      <a:lt1>
        <a:sysClr val="window" lastClr="FFFFFF"/>
      </a:lt1>
      <a:dk2>
        <a:srgbClr val="545454"/>
      </a:dk2>
      <a:lt2>
        <a:srgbClr val="FFFFFF"/>
      </a:lt2>
      <a:accent1>
        <a:srgbClr val="6BC2BF"/>
      </a:accent1>
      <a:accent2>
        <a:srgbClr val="BFD730"/>
      </a:accent2>
      <a:accent3>
        <a:srgbClr val="FBC12C"/>
      </a:accent3>
      <a:accent4>
        <a:srgbClr val="198F8F"/>
      </a:accent4>
      <a:accent5>
        <a:srgbClr val="82931D"/>
      </a:accent5>
      <a:accent6>
        <a:srgbClr val="E2AC00"/>
      </a:accent6>
      <a:hlink>
        <a:srgbClr val="198F8F"/>
      </a:hlink>
      <a:folHlink>
        <a:srgbClr val="82931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28656A2-0F7D-974A-BEF5-F1E62E97F4D7}">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31B8C9-3361-48F0-8DC3-57AACA067C07}">
  <ds:schemaRefs>
    <ds:schemaRef ds:uri="http://schemas.openxmlformats.org/package/2006/metadata/core-properties"/>
    <ds:schemaRef ds:uri="http://purl.org/dc/elements/1.1/"/>
    <ds:schemaRef ds:uri="http://www.w3.org/XML/1998/namespace"/>
    <ds:schemaRef ds:uri="http://schemas.microsoft.com/office/2006/documentManagement/types"/>
    <ds:schemaRef ds:uri="d6ae5b8f-0881-466d-be1e-dbd07d215ad7"/>
    <ds:schemaRef ds:uri="http://purl.org/dc/terms/"/>
    <ds:schemaRef ds:uri="http://schemas.microsoft.com/office/infopath/2007/PartnerControls"/>
    <ds:schemaRef ds:uri="313f482b-4bc7-412f-883f-0a8208fa9dc7"/>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EA70730-B66A-4F0D-BB0A-D17C2D8397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7B4F97-D10E-4F71-95A1-EF2B872AEA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820</TotalTime>
  <Words>0</Words>
  <Application>Microsoft Office PowerPoint</Application>
  <PresentationFormat>Custom</PresentationFormat>
  <Paragraphs>0</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Courier New</vt:lpstr>
      <vt:lpstr>Roboto Medium</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Candra Johnson</dc:creator>
  <cp:lastModifiedBy>Diane Webb</cp:lastModifiedBy>
  <cp:revision>30</cp:revision>
  <dcterms:created xsi:type="dcterms:W3CDTF">2021-03-25T20:30:11Z</dcterms:created>
  <dcterms:modified xsi:type="dcterms:W3CDTF">2021-09-07T14:50:50Z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