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23"/>
    <p:restoredTop sz="92789" autoAdjust="0"/>
  </p:normalViewPr>
  <p:slideViewPr>
    <p:cSldViewPr snapToGrid="0" snapToObjects="1">
      <p:cViewPr varScale="1">
        <p:scale>
          <a:sx n="88" d="100"/>
          <a:sy n="88" d="100"/>
        </p:scale>
        <p:origin x="3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7F7AC-344A-3DEE-A5F9-06D573D7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0545" y="8693150"/>
            <a:ext cx="2466968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887" y="8693150"/>
            <a:ext cx="397711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C640B-345C-D356-A6BF-F510C0B379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23287" y="98425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55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Stephanie Flores (GMMB)</cp:lastModifiedBy>
  <cp:revision>24</cp:revision>
  <dcterms:created xsi:type="dcterms:W3CDTF">2021-08-16T14:05:22Z</dcterms:created>
  <dcterms:modified xsi:type="dcterms:W3CDTF">2024-12-03T20:25:15Z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2024-10-21T14:37:36Z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c4b81628-bece-49c3-bfee-0ab3ebefca12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 - Not for Public Consumption or Distribution</vt:lpwstr>
  </property>
</Properties>
</file>