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1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3"/>
    <p:restoredTop sz="92789" autoAdjust="0"/>
  </p:normalViewPr>
  <p:slideViewPr>
    <p:cSldViewPr snapToGrid="0" snapToObjects="1">
      <p:cViewPr varScale="1">
        <p:scale>
          <a:sx n="81" d="100"/>
          <a:sy n="81" d="100"/>
        </p:scale>
        <p:origin x="3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2F972-E18E-454E-9E18-6EAC8231D96D}" type="datetimeFigureOut">
              <a:rPr lang="en-US" smtClean="0"/>
              <a:t>12/3/24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E72CB-6BA3-F849-A930-926630D00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92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add your local contact information, click inside the text box that says, “insert contact information” and begin typing.</a:t>
            </a:r>
          </a:p>
          <a:p>
            <a:r>
              <a:rPr lang="en-US"/>
              <a:t>To add your logo, click on the box that says, “Click to insert logo.” You will be prompted to select a logo from your files.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E72CB-6BA3-F849-A930-926630D00D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23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D7F7AC-344A-3DEE-A5F9-06D573D7B7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1705C24-6FE1-6040-A82B-36C1CE3ED12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10545" y="8693150"/>
            <a:ext cx="2466968" cy="8397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insert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1E9369-1A8C-4C55-83B3-0843C5355A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887" y="8693150"/>
            <a:ext cx="3977113" cy="8397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93562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88E2C-88CF-784E-9F2E-F2D0FFE0CE04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530C1-15D8-D446-825D-A2B54607D27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2C640B-345C-D356-A6BF-F510C0B3790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2423287" y="9842500"/>
            <a:ext cx="29543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Confidential - Not for Public Consumption 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97710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0C3C028-BF85-44B0-BA79-81625E97B8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22EAE-B9A3-4B2F-8D47-000C557789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217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2925</TotalTime>
  <Words>55</Words>
  <Application>Microsoft Macintosh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Flores (GMMB)</dc:creator>
  <cp:lastModifiedBy>Stephanie Flores (GMMB)</cp:lastModifiedBy>
  <cp:revision>24</cp:revision>
  <dcterms:created xsi:type="dcterms:W3CDTF">2021-08-16T14:05:22Z</dcterms:created>
  <dcterms:modified xsi:type="dcterms:W3CDTF">2024-12-03T20:25:35Z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e19d756-792e-42a1-bcad-4cb9051ddd2d_Enabled">
    <vt:lpwstr>true</vt:lpwstr>
  </property>
  <property fmtid="{D5CDD505-2E9C-101B-9397-08002B2CF9AE}" pid="3" name="MSIP_Label_8e19d756-792e-42a1-bcad-4cb9051ddd2d_SetDate">
    <vt:lpwstr>2024-10-21T14:37:36Z</vt:lpwstr>
  </property>
  <property fmtid="{D5CDD505-2E9C-101B-9397-08002B2CF9AE}" pid="4" name="MSIP_Label_8e19d756-792e-42a1-bcad-4cb9051ddd2d_Method">
    <vt:lpwstr>Standard</vt:lpwstr>
  </property>
  <property fmtid="{D5CDD505-2E9C-101B-9397-08002B2CF9AE}" pid="5" name="MSIP_Label_8e19d756-792e-42a1-bcad-4cb9051ddd2d_Name">
    <vt:lpwstr>Confidential</vt:lpwstr>
  </property>
  <property fmtid="{D5CDD505-2E9C-101B-9397-08002B2CF9AE}" pid="6" name="MSIP_Label_8e19d756-792e-42a1-bcad-4cb9051ddd2d_SiteId">
    <vt:lpwstr>41eb501a-f671-4ce0-a5bf-b64168c3705f</vt:lpwstr>
  </property>
  <property fmtid="{D5CDD505-2E9C-101B-9397-08002B2CF9AE}" pid="7" name="MSIP_Label_8e19d756-792e-42a1-bcad-4cb9051ddd2d_ActionId">
    <vt:lpwstr>c4b81628-bece-49c3-bfee-0ab3ebefca12</vt:lpwstr>
  </property>
  <property fmtid="{D5CDD505-2E9C-101B-9397-08002B2CF9AE}" pid="8" name="MSIP_Label_8e19d756-792e-42a1-bcad-4cb9051ddd2d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Confidential - Not for Public Consumption or Distribution</vt:lpwstr>
  </property>
</Properties>
</file>