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2789" autoAdjust="0"/>
  </p:normalViewPr>
  <p:slideViewPr>
    <p:cSldViewPr snapToGrid="0" snapToObjects="1">
      <p:cViewPr varScale="1">
        <p:scale>
          <a:sx n="81" d="100"/>
          <a:sy n="81" d="100"/>
        </p:scale>
        <p:origin x="3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/>
              <a:t>To add your logo, click on the box that says, “Click to insert logo.” You will be prompted to select a logo from your files.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D7F7AC-344A-3DEE-A5F9-06D573D7B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0545" y="8693150"/>
            <a:ext cx="2466968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887" y="8693150"/>
            <a:ext cx="3977113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5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C640B-345C-D356-A6BF-F510C0B3790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423287" y="9842500"/>
            <a:ext cx="29543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- Not for Public Consumption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C3C028-BF85-44B0-BA79-81625E97B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2EAE-B9A3-4B2F-8D47-000C55778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2925</TotalTime>
  <Words>55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Stephanie Flores (GMMB)</cp:lastModifiedBy>
  <cp:revision>25</cp:revision>
  <dcterms:created xsi:type="dcterms:W3CDTF">2021-08-16T14:05:22Z</dcterms:created>
  <dcterms:modified xsi:type="dcterms:W3CDTF">2024-12-06T22:07:01Z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19d756-792e-42a1-bcad-4cb9051ddd2d_Enabled">
    <vt:lpwstr>true</vt:lpwstr>
  </property>
  <property fmtid="{D5CDD505-2E9C-101B-9397-08002B2CF9AE}" pid="3" name="MSIP_Label_8e19d756-792e-42a1-bcad-4cb9051ddd2d_SetDate">
    <vt:lpwstr>2024-10-21T14:37:36Z</vt:lpwstr>
  </property>
  <property fmtid="{D5CDD505-2E9C-101B-9397-08002B2CF9AE}" pid="4" name="MSIP_Label_8e19d756-792e-42a1-bcad-4cb9051ddd2d_Method">
    <vt:lpwstr>Standard</vt:lpwstr>
  </property>
  <property fmtid="{D5CDD505-2E9C-101B-9397-08002B2CF9AE}" pid="5" name="MSIP_Label_8e19d756-792e-42a1-bcad-4cb9051ddd2d_Name">
    <vt:lpwstr>Confidential</vt:lpwstr>
  </property>
  <property fmtid="{D5CDD505-2E9C-101B-9397-08002B2CF9AE}" pid="6" name="MSIP_Label_8e19d756-792e-42a1-bcad-4cb9051ddd2d_SiteId">
    <vt:lpwstr>41eb501a-f671-4ce0-a5bf-b64168c3705f</vt:lpwstr>
  </property>
  <property fmtid="{D5CDD505-2E9C-101B-9397-08002B2CF9AE}" pid="7" name="MSIP_Label_8e19d756-792e-42a1-bcad-4cb9051ddd2d_ActionId">
    <vt:lpwstr>c4b81628-bece-49c3-bfee-0ab3ebefca12</vt:lpwstr>
  </property>
  <property fmtid="{D5CDD505-2E9C-101B-9397-08002B2CF9AE}" pid="8" name="MSIP_Label_8e19d756-792e-42a1-bcad-4cb9051ddd2d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Confidential - Not for Public Consumption or Distribution</vt:lpwstr>
  </property>
</Properties>
</file>