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789" autoAdjust="0"/>
  </p:normalViewPr>
  <p:slideViewPr>
    <p:cSldViewPr snapToGrid="0" snapToObjects="1">
      <p:cViewPr varScale="1">
        <p:scale>
          <a:sx n="81" d="100"/>
          <a:sy n="81" d="100"/>
        </p:scale>
        <p:origin x="3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24</cp:revision>
  <dcterms:created xsi:type="dcterms:W3CDTF">2021-08-16T14:05:22Z</dcterms:created>
  <dcterms:modified xsi:type="dcterms:W3CDTF">2024-12-03T20:26:25Z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